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1" r:id="rId5"/>
  </p:sldMasterIdLst>
  <p:notesMasterIdLst>
    <p:notesMasterId r:id="rId22"/>
  </p:notesMasterIdLst>
  <p:handoutMasterIdLst>
    <p:handoutMasterId r:id="rId23"/>
  </p:handoutMasterIdLst>
  <p:sldIdLst>
    <p:sldId id="263" r:id="rId6"/>
    <p:sldId id="400" r:id="rId7"/>
    <p:sldId id="397" r:id="rId8"/>
    <p:sldId id="403" r:id="rId9"/>
    <p:sldId id="405" r:id="rId10"/>
    <p:sldId id="402" r:id="rId11"/>
    <p:sldId id="416" r:id="rId12"/>
    <p:sldId id="406" r:id="rId13"/>
    <p:sldId id="407" r:id="rId14"/>
    <p:sldId id="414" r:id="rId15"/>
    <p:sldId id="415" r:id="rId16"/>
    <p:sldId id="411" r:id="rId17"/>
    <p:sldId id="410" r:id="rId18"/>
    <p:sldId id="408" r:id="rId19"/>
    <p:sldId id="404" r:id="rId20"/>
    <p:sldId id="3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a, Raj" initials="PR" lastIdx="2" clrIdx="0">
    <p:extLst>
      <p:ext uri="{19B8F6BF-5375-455C-9EA6-DF929625EA0E}">
        <p15:presenceInfo xmlns:p15="http://schemas.microsoft.com/office/powerpoint/2012/main" userId="S-1-5-21-1180543127-4287371381-3579186946-3184093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3591"/>
    <a:srgbClr val="25B1E6"/>
    <a:srgbClr val="FFC000"/>
    <a:srgbClr val="0099A6"/>
    <a:srgbClr val="F7F7F7"/>
    <a:srgbClr val="F2F2F2"/>
    <a:srgbClr val="B6BDC9"/>
    <a:srgbClr val="FFFFFF"/>
    <a:srgbClr val="5A186A"/>
    <a:srgbClr val="24B1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B44198-D1D6-4FB3-8C16-26A33206D573}" v="1771" dt="2020-06-06T11:06:47.305"/>
    <p1510:client id="{6AC87590-B1B1-4C0A-BD28-FCEB3E3B0C5A}" v="344" dt="2020-06-06T07:06:08.916"/>
    <p1510:client id="{A503E093-B546-4C1C-967A-BD6AFF7ADF07}" v="20" dt="2020-06-06T07:14:23.011"/>
    <p1510:client id="{BEA48FC9-25CF-4339-89CD-C82D2F86D396}" v="76" dt="2020-06-06T09:45:29.457"/>
    <p1510:client id="{FD91398E-D6E7-4456-AECE-0A6405E5515A}" v="57" dt="2020-06-06T17:23:41.703"/>
    <p1510:client id="{EF3FEF32-4F48-46B1-BCEB-000DB117BA6C}" v="12" dt="2020-06-06T16:34:22.413"/>
    <p1510:client id="{A8C6BDE6-0534-473E-8640-505033CE0AD3}" v="4" dt="2020-06-06T18:02:54.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0" autoAdjust="0"/>
    <p:restoredTop sz="94725"/>
  </p:normalViewPr>
  <p:slideViewPr>
    <p:cSldViewPr snapToGrid="0" snapToObjects="1">
      <p:cViewPr varScale="1">
        <p:scale>
          <a:sx n="86" d="100"/>
          <a:sy n="86" d="100"/>
        </p:scale>
        <p:origin x="725" y="58"/>
      </p:cViewPr>
      <p:guideLst/>
    </p:cSldViewPr>
  </p:slideViewPr>
  <p:notesTextViewPr>
    <p:cViewPr>
      <p:scale>
        <a:sx n="1" d="1"/>
        <a:sy n="1" d="1"/>
      </p:scale>
      <p:origin x="0" y="0"/>
    </p:cViewPr>
  </p:notesTextViewPr>
  <p:sorterViewPr>
    <p:cViewPr>
      <p:scale>
        <a:sx n="120" d="100"/>
        <a:sy n="120" d="100"/>
      </p:scale>
      <p:origin x="0" y="-4176"/>
    </p:cViewPr>
  </p:sorterViewPr>
  <p:notesViewPr>
    <p:cSldViewPr snapToGrid="0" snapToObjects="1"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lluru, Kiranmayee" userId="485aab0d-50cc-414b-ab23-74cd6187761f" providerId="ADAL" clId="{1E91E4F0-FD10-4F20-BCCB-C56654FD42A1}"/>
    <pc:docChg chg="delSld">
      <pc:chgData name="Tulluru, Kiranmayee" userId="485aab0d-50cc-414b-ab23-74cd6187761f" providerId="ADAL" clId="{1E91E4F0-FD10-4F20-BCCB-C56654FD42A1}" dt="2020-06-06T17:57:54.963" v="7" actId="2696"/>
      <pc:docMkLst>
        <pc:docMk/>
      </pc:docMkLst>
      <pc:sldChg chg="del">
        <pc:chgData name="Tulluru, Kiranmayee" userId="485aab0d-50cc-414b-ab23-74cd6187761f" providerId="ADAL" clId="{1E91E4F0-FD10-4F20-BCCB-C56654FD42A1}" dt="2020-06-06T17:56:06.792" v="0" actId="2696"/>
        <pc:sldMkLst>
          <pc:docMk/>
          <pc:sldMk cId="1528437559" sldId="287"/>
        </pc:sldMkLst>
      </pc:sldChg>
      <pc:sldChg chg="del">
        <pc:chgData name="Tulluru, Kiranmayee" userId="485aab0d-50cc-414b-ab23-74cd6187761f" providerId="ADAL" clId="{1E91E4F0-FD10-4F20-BCCB-C56654FD42A1}" dt="2020-06-06T17:56:07.017" v="4" actId="2696"/>
        <pc:sldMkLst>
          <pc:docMk/>
          <pc:sldMk cId="91828774" sldId="288"/>
        </pc:sldMkLst>
      </pc:sldChg>
      <pc:sldChg chg="del">
        <pc:chgData name="Tulluru, Kiranmayee" userId="485aab0d-50cc-414b-ab23-74cd6187761f" providerId="ADAL" clId="{1E91E4F0-FD10-4F20-BCCB-C56654FD42A1}" dt="2020-06-06T17:56:06.830" v="1" actId="2696"/>
        <pc:sldMkLst>
          <pc:docMk/>
          <pc:sldMk cId="2794958566" sldId="290"/>
        </pc:sldMkLst>
      </pc:sldChg>
      <pc:sldChg chg="del">
        <pc:chgData name="Tulluru, Kiranmayee" userId="485aab0d-50cc-414b-ab23-74cd6187761f" providerId="ADAL" clId="{1E91E4F0-FD10-4F20-BCCB-C56654FD42A1}" dt="2020-06-06T17:56:07.113" v="5" actId="2696"/>
        <pc:sldMkLst>
          <pc:docMk/>
          <pc:sldMk cId="4125643013" sldId="292"/>
        </pc:sldMkLst>
      </pc:sldChg>
      <pc:sldChg chg="del">
        <pc:chgData name="Tulluru, Kiranmayee" userId="485aab0d-50cc-414b-ab23-74cd6187761f" providerId="ADAL" clId="{1E91E4F0-FD10-4F20-BCCB-C56654FD42A1}" dt="2020-06-06T17:56:06.949" v="3" actId="2696"/>
        <pc:sldMkLst>
          <pc:docMk/>
          <pc:sldMk cId="3462683908" sldId="294"/>
        </pc:sldMkLst>
      </pc:sldChg>
      <pc:sldChg chg="del">
        <pc:chgData name="Tulluru, Kiranmayee" userId="485aab0d-50cc-414b-ab23-74cd6187761f" providerId="ADAL" clId="{1E91E4F0-FD10-4F20-BCCB-C56654FD42A1}" dt="2020-06-06T17:57:54.919" v="6" actId="2696"/>
        <pc:sldMkLst>
          <pc:docMk/>
          <pc:sldMk cId="189045529" sldId="406"/>
        </pc:sldMkLst>
      </pc:sldChg>
      <pc:sldChg chg="del">
        <pc:chgData name="Tulluru, Kiranmayee" userId="485aab0d-50cc-414b-ab23-74cd6187761f" providerId="ADAL" clId="{1E91E4F0-FD10-4F20-BCCB-C56654FD42A1}" dt="2020-06-06T17:57:54.963" v="7" actId="2696"/>
        <pc:sldMkLst>
          <pc:docMk/>
          <pc:sldMk cId="3017478495" sldId="407"/>
        </pc:sldMkLst>
      </pc:sldChg>
      <pc:sldChg chg="del">
        <pc:chgData name="Tulluru, Kiranmayee" userId="485aab0d-50cc-414b-ab23-74cd6187761f" providerId="ADAL" clId="{1E91E4F0-FD10-4F20-BCCB-C56654FD42A1}" dt="2020-06-06T17:56:06.876" v="2" actId="2696"/>
        <pc:sldMkLst>
          <pc:docMk/>
          <pc:sldMk cId="1612156782" sldId="936"/>
        </pc:sldMkLst>
      </pc:sldChg>
    </pc:docChg>
  </pc:docChgLst>
  <pc:docChgLst>
    <pc:chgData name="Tulluru, Kiranmayee" userId="485aab0d-50cc-414b-ab23-74cd6187761f" providerId="ADAL" clId="{A8C6BDE6-0534-473E-8640-505033CE0AD3}"/>
    <pc:docChg chg="addSld modSld sldOrd">
      <pc:chgData name="Tulluru, Kiranmayee" userId="485aab0d-50cc-414b-ab23-74cd6187761f" providerId="ADAL" clId="{A8C6BDE6-0534-473E-8640-505033CE0AD3}" dt="2020-06-06T18:02:54.945" v="3"/>
      <pc:docMkLst>
        <pc:docMk/>
      </pc:docMkLst>
      <pc:sldChg chg="ord">
        <pc:chgData name="Tulluru, Kiranmayee" userId="485aab0d-50cc-414b-ab23-74cd6187761f" providerId="ADAL" clId="{A8C6BDE6-0534-473E-8640-505033CE0AD3}" dt="2020-06-06T18:02:54.945" v="3"/>
        <pc:sldMkLst>
          <pc:docMk/>
          <pc:sldMk cId="4035877716" sldId="402"/>
        </pc:sldMkLst>
      </pc:sldChg>
      <pc:sldChg chg="ord">
        <pc:chgData name="Tulluru, Kiranmayee" userId="485aab0d-50cc-414b-ab23-74cd6187761f" providerId="ADAL" clId="{A8C6BDE6-0534-473E-8640-505033CE0AD3}" dt="2020-06-06T18:02:51.977" v="2"/>
        <pc:sldMkLst>
          <pc:docMk/>
          <pc:sldMk cId="1736147792" sldId="405"/>
        </pc:sldMkLst>
      </pc:sldChg>
      <pc:sldChg chg="add">
        <pc:chgData name="Tulluru, Kiranmayee" userId="485aab0d-50cc-414b-ab23-74cd6187761f" providerId="ADAL" clId="{A8C6BDE6-0534-473E-8640-505033CE0AD3}" dt="2020-06-06T18:01:44.567" v="0"/>
        <pc:sldMkLst>
          <pc:docMk/>
          <pc:sldMk cId="189045529" sldId="406"/>
        </pc:sldMkLst>
      </pc:sldChg>
      <pc:sldChg chg="add">
        <pc:chgData name="Tulluru, Kiranmayee" userId="485aab0d-50cc-414b-ab23-74cd6187761f" providerId="ADAL" clId="{A8C6BDE6-0534-473E-8640-505033CE0AD3}" dt="2020-06-06T18:01:44.567" v="0"/>
        <pc:sldMkLst>
          <pc:docMk/>
          <pc:sldMk cId="3017478495" sldId="40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362C27-7F01-4D26-AE01-0AD4BE10E447}"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40B019B8-BD5E-48CA-BEE4-C5F02680A0BC}">
      <dgm:prSet phldrT="[Text]" custT="1"/>
      <dgm:spPr/>
      <dgm:t>
        <a:bodyPr/>
        <a:lstStyle/>
        <a:p>
          <a:pPr algn="ctr"/>
          <a:r>
            <a:rPr lang="en-US" sz="1200" dirty="0"/>
            <a:t>Live Interactions</a:t>
          </a:r>
        </a:p>
        <a:p>
          <a:pPr algn="ctr"/>
          <a:r>
            <a:rPr lang="en-US" sz="1200" dirty="0"/>
            <a:t>Story focused</a:t>
          </a:r>
        </a:p>
        <a:p>
          <a:pPr algn="ctr"/>
          <a:r>
            <a:rPr lang="en-US" sz="1200" dirty="0"/>
            <a:t>Multi-lingual</a:t>
          </a:r>
        </a:p>
        <a:p>
          <a:pPr algn="ctr"/>
          <a:r>
            <a:rPr lang="en-US" sz="1200" dirty="0"/>
            <a:t>Audio/Video Enabled</a:t>
          </a:r>
        </a:p>
        <a:p>
          <a:pPr algn="ctr"/>
          <a:r>
            <a:rPr lang="en-US" sz="1200" dirty="0"/>
            <a:t>Access profile via Facebook, Google</a:t>
          </a:r>
        </a:p>
        <a:p>
          <a:pPr algn="ctr"/>
          <a:r>
            <a:rPr lang="en-US" sz="1200" dirty="0"/>
            <a:t>Treasure repository</a:t>
          </a:r>
        </a:p>
        <a:p>
          <a:pPr algn="ctr"/>
          <a:r>
            <a:rPr lang="en-US" sz="1200" dirty="0"/>
            <a:t>Recording (Optional)</a:t>
          </a:r>
        </a:p>
        <a:p>
          <a:pPr algn="ctr"/>
          <a:r>
            <a:rPr lang="en-US" sz="1200" dirty="0"/>
            <a:t>Pan India rollout with limited languages</a:t>
          </a:r>
        </a:p>
        <a:p>
          <a:pPr algn="l"/>
          <a:endParaRPr lang="en-US" sz="1200" dirty="0"/>
        </a:p>
        <a:p>
          <a:pPr algn="l"/>
          <a:endParaRPr lang="en-US" sz="1200" dirty="0"/>
        </a:p>
      </dgm:t>
    </dgm:pt>
    <dgm:pt modelId="{CAFA7808-CF72-4475-88C2-607AACD26177}" type="parTrans" cxnId="{DA7320EA-F4EC-47BD-9CD6-B6F26D41B0D8}">
      <dgm:prSet/>
      <dgm:spPr/>
      <dgm:t>
        <a:bodyPr/>
        <a:lstStyle/>
        <a:p>
          <a:endParaRPr lang="en-US"/>
        </a:p>
      </dgm:t>
    </dgm:pt>
    <dgm:pt modelId="{20A88DFB-EE45-4B6A-93C4-C8ABB56D479E}" type="sibTrans" cxnId="{DA7320EA-F4EC-47BD-9CD6-B6F26D41B0D8}">
      <dgm:prSet/>
      <dgm:spPr/>
      <dgm:t>
        <a:bodyPr/>
        <a:lstStyle/>
        <a:p>
          <a:endParaRPr lang="en-US"/>
        </a:p>
      </dgm:t>
    </dgm:pt>
    <dgm:pt modelId="{7B51DAFF-FD59-4733-9C30-52EFE28B1155}">
      <dgm:prSet phldrT="[Text]" custT="1"/>
      <dgm:spPr/>
      <dgm:t>
        <a:bodyPr/>
        <a:lstStyle/>
        <a:p>
          <a:pPr algn="ctr"/>
          <a:r>
            <a:rPr lang="en-US" sz="1200" dirty="0"/>
            <a:t>Watson Personality Insights for preference building </a:t>
          </a:r>
        </a:p>
        <a:p>
          <a:pPr algn="ctr"/>
          <a:r>
            <a:rPr lang="en-US" sz="1200" dirty="0"/>
            <a:t>Career guidance</a:t>
          </a:r>
        </a:p>
        <a:p>
          <a:pPr algn="ctr"/>
          <a:r>
            <a:rPr lang="en-US" sz="1200" dirty="0"/>
            <a:t>Webinars </a:t>
          </a:r>
        </a:p>
        <a:p>
          <a:pPr algn="ctr"/>
          <a:r>
            <a:rPr lang="en-US" sz="1200" dirty="0"/>
            <a:t>Continue to build and expand the treasure library</a:t>
          </a:r>
        </a:p>
        <a:p>
          <a:pPr algn="ctr"/>
          <a:r>
            <a:rPr lang="en-US" sz="1200" dirty="0"/>
            <a:t>Adding more Indian languages to increase target base</a:t>
          </a:r>
        </a:p>
        <a:p>
          <a:pPr algn="l"/>
          <a:endParaRPr lang="en-US" sz="1200" dirty="0"/>
        </a:p>
      </dgm:t>
    </dgm:pt>
    <dgm:pt modelId="{02EEB070-FFC1-4572-B37B-F03735E45E92}" type="parTrans" cxnId="{52E5AC33-0E2A-4506-B799-A09DEF38BAA2}">
      <dgm:prSet/>
      <dgm:spPr/>
      <dgm:t>
        <a:bodyPr/>
        <a:lstStyle/>
        <a:p>
          <a:endParaRPr lang="en-US"/>
        </a:p>
      </dgm:t>
    </dgm:pt>
    <dgm:pt modelId="{68E130E2-8CDF-40D4-AD0D-55F11144AD54}" type="sibTrans" cxnId="{52E5AC33-0E2A-4506-B799-A09DEF38BAA2}">
      <dgm:prSet/>
      <dgm:spPr/>
      <dgm:t>
        <a:bodyPr/>
        <a:lstStyle/>
        <a:p>
          <a:endParaRPr lang="en-US"/>
        </a:p>
      </dgm:t>
    </dgm:pt>
    <dgm:pt modelId="{8FA44CD7-943C-4134-AA11-115D3251755B}">
      <dgm:prSet phldrT="[Text]" custT="1"/>
      <dgm:spPr/>
      <dgm:t>
        <a:bodyPr/>
        <a:lstStyle/>
        <a:p>
          <a:pPr algn="ctr"/>
          <a:r>
            <a:rPr lang="en-US" sz="1200" dirty="0"/>
            <a:t>games, </a:t>
          </a:r>
        </a:p>
        <a:p>
          <a:pPr algn="ctr"/>
          <a:r>
            <a:rPr lang="en-US" sz="1200" dirty="0"/>
            <a:t>Creating Online Family </a:t>
          </a:r>
        </a:p>
        <a:p>
          <a:pPr algn="ctr"/>
          <a:r>
            <a:rPr lang="en-US" sz="1200" dirty="0"/>
            <a:t>Form groups based on similar profession, interests </a:t>
          </a:r>
        </a:p>
        <a:p>
          <a:pPr algn="ctr"/>
          <a:r>
            <a:rPr lang="en-US" sz="1200" dirty="0"/>
            <a:t>Counselling with the support groups for the kids as well as elderly.</a:t>
          </a:r>
        </a:p>
        <a:p>
          <a:pPr algn="ctr"/>
          <a:r>
            <a:rPr lang="en-US" sz="1200" dirty="0"/>
            <a:t>Roll out pan world </a:t>
          </a:r>
        </a:p>
        <a:p>
          <a:pPr algn="ctr"/>
          <a:r>
            <a:rPr lang="en-US" sz="1200" dirty="0"/>
            <a:t>Support cross cultural/national groups to further share the precious knowledge</a:t>
          </a:r>
        </a:p>
        <a:p>
          <a:pPr algn="l"/>
          <a:endParaRPr lang="en-US" sz="1200" dirty="0"/>
        </a:p>
      </dgm:t>
    </dgm:pt>
    <dgm:pt modelId="{74A5E216-7820-4605-A487-F278CA089E55}" type="parTrans" cxnId="{91B27529-101B-4D8E-9818-2E94D41DFBAE}">
      <dgm:prSet/>
      <dgm:spPr/>
      <dgm:t>
        <a:bodyPr/>
        <a:lstStyle/>
        <a:p>
          <a:endParaRPr lang="en-US"/>
        </a:p>
      </dgm:t>
    </dgm:pt>
    <dgm:pt modelId="{9668E5C8-15F0-4D46-9FED-334F67655DC8}" type="sibTrans" cxnId="{91B27529-101B-4D8E-9818-2E94D41DFBAE}">
      <dgm:prSet/>
      <dgm:spPr/>
      <dgm:t>
        <a:bodyPr/>
        <a:lstStyle/>
        <a:p>
          <a:endParaRPr lang="en-US"/>
        </a:p>
      </dgm:t>
    </dgm:pt>
    <dgm:pt modelId="{97DBFF34-2F56-4EE6-9A27-77D108AC9B7C}" type="pres">
      <dgm:prSet presAssocID="{67362C27-7F01-4D26-AE01-0AD4BE10E447}" presName="rootnode" presStyleCnt="0">
        <dgm:presLayoutVars>
          <dgm:chMax/>
          <dgm:chPref/>
          <dgm:dir/>
          <dgm:animLvl val="lvl"/>
        </dgm:presLayoutVars>
      </dgm:prSet>
      <dgm:spPr/>
    </dgm:pt>
    <dgm:pt modelId="{57B4C322-F8C2-4B72-9A85-7A4958447C02}" type="pres">
      <dgm:prSet presAssocID="{40B019B8-BD5E-48CA-BEE4-C5F02680A0BC}" presName="composite" presStyleCnt="0"/>
      <dgm:spPr/>
    </dgm:pt>
    <dgm:pt modelId="{6F32C317-3D7B-4BBD-96A6-7A27B270DBB9}" type="pres">
      <dgm:prSet presAssocID="{40B019B8-BD5E-48CA-BEE4-C5F02680A0BC}" presName="LShape" presStyleLbl="alignNode1" presStyleIdx="0" presStyleCnt="5"/>
      <dgm:spPr/>
    </dgm:pt>
    <dgm:pt modelId="{9A03A868-21B8-4D8D-866C-B900BBD902FA}" type="pres">
      <dgm:prSet presAssocID="{40B019B8-BD5E-48CA-BEE4-C5F02680A0BC}" presName="ParentText" presStyleLbl="revTx" presStyleIdx="0" presStyleCnt="3">
        <dgm:presLayoutVars>
          <dgm:chMax val="0"/>
          <dgm:chPref val="0"/>
          <dgm:bulletEnabled val="1"/>
        </dgm:presLayoutVars>
      </dgm:prSet>
      <dgm:spPr/>
    </dgm:pt>
    <dgm:pt modelId="{8BA1E9C8-D2D0-4033-839B-E828403785D5}" type="pres">
      <dgm:prSet presAssocID="{40B019B8-BD5E-48CA-BEE4-C5F02680A0BC}" presName="Triangle" presStyleLbl="alignNode1" presStyleIdx="1" presStyleCnt="5"/>
      <dgm:spPr/>
    </dgm:pt>
    <dgm:pt modelId="{96A899A0-ED19-4E09-B3A5-75CEE0DAD744}" type="pres">
      <dgm:prSet presAssocID="{20A88DFB-EE45-4B6A-93C4-C8ABB56D479E}" presName="sibTrans" presStyleCnt="0"/>
      <dgm:spPr/>
    </dgm:pt>
    <dgm:pt modelId="{DA5B9062-2426-4E93-8A33-53A58582E780}" type="pres">
      <dgm:prSet presAssocID="{20A88DFB-EE45-4B6A-93C4-C8ABB56D479E}" presName="space" presStyleCnt="0"/>
      <dgm:spPr/>
    </dgm:pt>
    <dgm:pt modelId="{399167E7-1CEC-420F-96C5-D934C6D5228B}" type="pres">
      <dgm:prSet presAssocID="{7B51DAFF-FD59-4733-9C30-52EFE28B1155}" presName="composite" presStyleCnt="0"/>
      <dgm:spPr/>
    </dgm:pt>
    <dgm:pt modelId="{F97AA1CA-D26A-42D4-9955-EF1C55911163}" type="pres">
      <dgm:prSet presAssocID="{7B51DAFF-FD59-4733-9C30-52EFE28B1155}" presName="LShape" presStyleLbl="alignNode1" presStyleIdx="2" presStyleCnt="5"/>
      <dgm:spPr/>
    </dgm:pt>
    <dgm:pt modelId="{41F24F4F-829A-4534-91F0-970D76455001}" type="pres">
      <dgm:prSet presAssocID="{7B51DAFF-FD59-4733-9C30-52EFE28B1155}" presName="ParentText" presStyleLbl="revTx" presStyleIdx="1" presStyleCnt="3">
        <dgm:presLayoutVars>
          <dgm:chMax val="0"/>
          <dgm:chPref val="0"/>
          <dgm:bulletEnabled val="1"/>
        </dgm:presLayoutVars>
      </dgm:prSet>
      <dgm:spPr/>
    </dgm:pt>
    <dgm:pt modelId="{39548812-004A-40B4-A4F2-FA67D06C6C6D}" type="pres">
      <dgm:prSet presAssocID="{7B51DAFF-FD59-4733-9C30-52EFE28B1155}" presName="Triangle" presStyleLbl="alignNode1" presStyleIdx="3" presStyleCnt="5"/>
      <dgm:spPr/>
    </dgm:pt>
    <dgm:pt modelId="{81D21836-0B53-4D4B-BF4B-2332C0A16362}" type="pres">
      <dgm:prSet presAssocID="{68E130E2-8CDF-40D4-AD0D-55F11144AD54}" presName="sibTrans" presStyleCnt="0"/>
      <dgm:spPr/>
    </dgm:pt>
    <dgm:pt modelId="{FB57F9D2-5E69-4079-A866-07E5D50F1CA9}" type="pres">
      <dgm:prSet presAssocID="{68E130E2-8CDF-40D4-AD0D-55F11144AD54}" presName="space" presStyleCnt="0"/>
      <dgm:spPr/>
    </dgm:pt>
    <dgm:pt modelId="{68133A05-8934-47E9-8B20-D3ABC16FC47F}" type="pres">
      <dgm:prSet presAssocID="{8FA44CD7-943C-4134-AA11-115D3251755B}" presName="composite" presStyleCnt="0"/>
      <dgm:spPr/>
    </dgm:pt>
    <dgm:pt modelId="{46463420-FB58-4E00-9E10-ACF7A2E604B4}" type="pres">
      <dgm:prSet presAssocID="{8FA44CD7-943C-4134-AA11-115D3251755B}" presName="LShape" presStyleLbl="alignNode1" presStyleIdx="4" presStyleCnt="5"/>
      <dgm:spPr/>
    </dgm:pt>
    <dgm:pt modelId="{6B332429-6A99-4DBF-BE90-FD49CA7DBCF2}" type="pres">
      <dgm:prSet presAssocID="{8FA44CD7-943C-4134-AA11-115D3251755B}" presName="ParentText" presStyleLbl="revTx" presStyleIdx="2" presStyleCnt="3">
        <dgm:presLayoutVars>
          <dgm:chMax val="0"/>
          <dgm:chPref val="0"/>
          <dgm:bulletEnabled val="1"/>
        </dgm:presLayoutVars>
      </dgm:prSet>
      <dgm:spPr/>
    </dgm:pt>
  </dgm:ptLst>
  <dgm:cxnLst>
    <dgm:cxn modelId="{91B27529-101B-4D8E-9818-2E94D41DFBAE}" srcId="{67362C27-7F01-4D26-AE01-0AD4BE10E447}" destId="{8FA44CD7-943C-4134-AA11-115D3251755B}" srcOrd="2" destOrd="0" parTransId="{74A5E216-7820-4605-A487-F278CA089E55}" sibTransId="{9668E5C8-15F0-4D46-9FED-334F67655DC8}"/>
    <dgm:cxn modelId="{52E5AC33-0E2A-4506-B799-A09DEF38BAA2}" srcId="{67362C27-7F01-4D26-AE01-0AD4BE10E447}" destId="{7B51DAFF-FD59-4733-9C30-52EFE28B1155}" srcOrd="1" destOrd="0" parTransId="{02EEB070-FFC1-4572-B37B-F03735E45E92}" sibTransId="{68E130E2-8CDF-40D4-AD0D-55F11144AD54}"/>
    <dgm:cxn modelId="{74042071-22EF-4274-807B-17AC2C45BD01}" type="presOf" srcId="{40B019B8-BD5E-48CA-BEE4-C5F02680A0BC}" destId="{9A03A868-21B8-4D8D-866C-B900BBD902FA}" srcOrd="0" destOrd="0" presId="urn:microsoft.com/office/officeart/2009/3/layout/StepUpProcess"/>
    <dgm:cxn modelId="{9A63829B-B2AD-482F-9B95-F1B51655F6B8}" type="presOf" srcId="{7B51DAFF-FD59-4733-9C30-52EFE28B1155}" destId="{41F24F4F-829A-4534-91F0-970D76455001}" srcOrd="0" destOrd="0" presId="urn:microsoft.com/office/officeart/2009/3/layout/StepUpProcess"/>
    <dgm:cxn modelId="{83FAD0CF-B942-42B8-871C-931DA8E5472B}" type="presOf" srcId="{8FA44CD7-943C-4134-AA11-115D3251755B}" destId="{6B332429-6A99-4DBF-BE90-FD49CA7DBCF2}" srcOrd="0" destOrd="0" presId="urn:microsoft.com/office/officeart/2009/3/layout/StepUpProcess"/>
    <dgm:cxn modelId="{72BD72D9-C202-4A1D-BA79-A550931A8A95}" type="presOf" srcId="{67362C27-7F01-4D26-AE01-0AD4BE10E447}" destId="{97DBFF34-2F56-4EE6-9A27-77D108AC9B7C}" srcOrd="0" destOrd="0" presId="urn:microsoft.com/office/officeart/2009/3/layout/StepUpProcess"/>
    <dgm:cxn modelId="{DA7320EA-F4EC-47BD-9CD6-B6F26D41B0D8}" srcId="{67362C27-7F01-4D26-AE01-0AD4BE10E447}" destId="{40B019B8-BD5E-48CA-BEE4-C5F02680A0BC}" srcOrd="0" destOrd="0" parTransId="{CAFA7808-CF72-4475-88C2-607AACD26177}" sibTransId="{20A88DFB-EE45-4B6A-93C4-C8ABB56D479E}"/>
    <dgm:cxn modelId="{2E745CBC-BC5F-4B65-8ED6-14171C60DF23}" type="presParOf" srcId="{97DBFF34-2F56-4EE6-9A27-77D108AC9B7C}" destId="{57B4C322-F8C2-4B72-9A85-7A4958447C02}" srcOrd="0" destOrd="0" presId="urn:microsoft.com/office/officeart/2009/3/layout/StepUpProcess"/>
    <dgm:cxn modelId="{9358B1D9-E51E-4D3C-AE57-108D2858E5BD}" type="presParOf" srcId="{57B4C322-F8C2-4B72-9A85-7A4958447C02}" destId="{6F32C317-3D7B-4BBD-96A6-7A27B270DBB9}" srcOrd="0" destOrd="0" presId="urn:microsoft.com/office/officeart/2009/3/layout/StepUpProcess"/>
    <dgm:cxn modelId="{F98673EB-990B-4BF2-9485-FD2B16A5E405}" type="presParOf" srcId="{57B4C322-F8C2-4B72-9A85-7A4958447C02}" destId="{9A03A868-21B8-4D8D-866C-B900BBD902FA}" srcOrd="1" destOrd="0" presId="urn:microsoft.com/office/officeart/2009/3/layout/StepUpProcess"/>
    <dgm:cxn modelId="{85E6B981-BA1C-44EE-B37A-B5DD2A2D4B33}" type="presParOf" srcId="{57B4C322-F8C2-4B72-9A85-7A4958447C02}" destId="{8BA1E9C8-D2D0-4033-839B-E828403785D5}" srcOrd="2" destOrd="0" presId="urn:microsoft.com/office/officeart/2009/3/layout/StepUpProcess"/>
    <dgm:cxn modelId="{0D74F0A8-6B8E-4D59-829C-9BE6687FFD2D}" type="presParOf" srcId="{97DBFF34-2F56-4EE6-9A27-77D108AC9B7C}" destId="{96A899A0-ED19-4E09-B3A5-75CEE0DAD744}" srcOrd="1" destOrd="0" presId="urn:microsoft.com/office/officeart/2009/3/layout/StepUpProcess"/>
    <dgm:cxn modelId="{8FAD1F1A-393D-407C-962A-D00D366B84F4}" type="presParOf" srcId="{96A899A0-ED19-4E09-B3A5-75CEE0DAD744}" destId="{DA5B9062-2426-4E93-8A33-53A58582E780}" srcOrd="0" destOrd="0" presId="urn:microsoft.com/office/officeart/2009/3/layout/StepUpProcess"/>
    <dgm:cxn modelId="{0C09B817-7C10-41FB-A68B-9F6EB398801E}" type="presParOf" srcId="{97DBFF34-2F56-4EE6-9A27-77D108AC9B7C}" destId="{399167E7-1CEC-420F-96C5-D934C6D5228B}" srcOrd="2" destOrd="0" presId="urn:microsoft.com/office/officeart/2009/3/layout/StepUpProcess"/>
    <dgm:cxn modelId="{3F4FE19C-C994-43CB-AD68-7E4A920CF2F4}" type="presParOf" srcId="{399167E7-1CEC-420F-96C5-D934C6D5228B}" destId="{F97AA1CA-D26A-42D4-9955-EF1C55911163}" srcOrd="0" destOrd="0" presId="urn:microsoft.com/office/officeart/2009/3/layout/StepUpProcess"/>
    <dgm:cxn modelId="{CA5CEB34-D8CD-4ADC-A301-FD2C16954C2A}" type="presParOf" srcId="{399167E7-1CEC-420F-96C5-D934C6D5228B}" destId="{41F24F4F-829A-4534-91F0-970D76455001}" srcOrd="1" destOrd="0" presId="urn:microsoft.com/office/officeart/2009/3/layout/StepUpProcess"/>
    <dgm:cxn modelId="{EF240B68-DF4B-40A3-9DB5-5B5DE5CB8DE8}" type="presParOf" srcId="{399167E7-1CEC-420F-96C5-D934C6D5228B}" destId="{39548812-004A-40B4-A4F2-FA67D06C6C6D}" srcOrd="2" destOrd="0" presId="urn:microsoft.com/office/officeart/2009/3/layout/StepUpProcess"/>
    <dgm:cxn modelId="{73ECF14F-0111-4BF8-A49A-A418CCA29954}" type="presParOf" srcId="{97DBFF34-2F56-4EE6-9A27-77D108AC9B7C}" destId="{81D21836-0B53-4D4B-BF4B-2332C0A16362}" srcOrd="3" destOrd="0" presId="urn:microsoft.com/office/officeart/2009/3/layout/StepUpProcess"/>
    <dgm:cxn modelId="{08FCCB6C-FE9D-4BFB-AB3A-BAFC78D9F0A6}" type="presParOf" srcId="{81D21836-0B53-4D4B-BF4B-2332C0A16362}" destId="{FB57F9D2-5E69-4079-A866-07E5D50F1CA9}" srcOrd="0" destOrd="0" presId="urn:microsoft.com/office/officeart/2009/3/layout/StepUpProcess"/>
    <dgm:cxn modelId="{CE608668-7BA9-4FDE-B82B-F0A763BA2E50}" type="presParOf" srcId="{97DBFF34-2F56-4EE6-9A27-77D108AC9B7C}" destId="{68133A05-8934-47E9-8B20-D3ABC16FC47F}" srcOrd="4" destOrd="0" presId="urn:microsoft.com/office/officeart/2009/3/layout/StepUpProcess"/>
    <dgm:cxn modelId="{AE04CD8E-49A6-4935-B042-2915F69D9400}" type="presParOf" srcId="{68133A05-8934-47E9-8B20-D3ABC16FC47F}" destId="{46463420-FB58-4E00-9E10-ACF7A2E604B4}" srcOrd="0" destOrd="0" presId="urn:microsoft.com/office/officeart/2009/3/layout/StepUpProcess"/>
    <dgm:cxn modelId="{0A2A0299-5192-4776-8426-8F6FCCE00FF0}" type="presParOf" srcId="{68133A05-8934-47E9-8B20-D3ABC16FC47F}" destId="{6B332429-6A99-4DBF-BE90-FD49CA7DBCF2}"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2C317-3D7B-4BBD-96A6-7A27B270DBB9}">
      <dsp:nvSpPr>
        <dsp:cNvPr id="0" name=""/>
        <dsp:cNvSpPr/>
      </dsp:nvSpPr>
      <dsp:spPr>
        <a:xfrm rot="5400000">
          <a:off x="561369" y="1669209"/>
          <a:ext cx="1683291" cy="2800960"/>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3A868-21B8-4D8D-866C-B900BBD902FA}">
      <dsp:nvSpPr>
        <dsp:cNvPr id="0" name=""/>
        <dsp:cNvSpPr/>
      </dsp:nvSpPr>
      <dsp:spPr>
        <a:xfrm>
          <a:off x="280386" y="2506093"/>
          <a:ext cx="2528722" cy="2216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Live Interactions</a:t>
          </a:r>
        </a:p>
        <a:p>
          <a:pPr marL="0" lvl="0" indent="0" algn="ctr" defTabSz="533400">
            <a:lnSpc>
              <a:spcPct val="90000"/>
            </a:lnSpc>
            <a:spcBef>
              <a:spcPct val="0"/>
            </a:spcBef>
            <a:spcAft>
              <a:spcPct val="35000"/>
            </a:spcAft>
            <a:buNone/>
          </a:pPr>
          <a:r>
            <a:rPr lang="en-US" sz="1200" kern="1200" dirty="0"/>
            <a:t>Story focused</a:t>
          </a:r>
        </a:p>
        <a:p>
          <a:pPr marL="0" lvl="0" indent="0" algn="ctr" defTabSz="533400">
            <a:lnSpc>
              <a:spcPct val="90000"/>
            </a:lnSpc>
            <a:spcBef>
              <a:spcPct val="0"/>
            </a:spcBef>
            <a:spcAft>
              <a:spcPct val="35000"/>
            </a:spcAft>
            <a:buNone/>
          </a:pPr>
          <a:r>
            <a:rPr lang="en-US" sz="1200" kern="1200" dirty="0"/>
            <a:t>Multi-lingual</a:t>
          </a:r>
        </a:p>
        <a:p>
          <a:pPr marL="0" lvl="0" indent="0" algn="ctr" defTabSz="533400">
            <a:lnSpc>
              <a:spcPct val="90000"/>
            </a:lnSpc>
            <a:spcBef>
              <a:spcPct val="0"/>
            </a:spcBef>
            <a:spcAft>
              <a:spcPct val="35000"/>
            </a:spcAft>
            <a:buNone/>
          </a:pPr>
          <a:r>
            <a:rPr lang="en-US" sz="1200" kern="1200" dirty="0"/>
            <a:t>Audio/Video Enabled</a:t>
          </a:r>
        </a:p>
        <a:p>
          <a:pPr marL="0" lvl="0" indent="0" algn="ctr" defTabSz="533400">
            <a:lnSpc>
              <a:spcPct val="90000"/>
            </a:lnSpc>
            <a:spcBef>
              <a:spcPct val="0"/>
            </a:spcBef>
            <a:spcAft>
              <a:spcPct val="35000"/>
            </a:spcAft>
            <a:buNone/>
          </a:pPr>
          <a:r>
            <a:rPr lang="en-US" sz="1200" kern="1200" dirty="0"/>
            <a:t>Access profile via Facebook, Google</a:t>
          </a:r>
        </a:p>
        <a:p>
          <a:pPr marL="0" lvl="0" indent="0" algn="ctr" defTabSz="533400">
            <a:lnSpc>
              <a:spcPct val="90000"/>
            </a:lnSpc>
            <a:spcBef>
              <a:spcPct val="0"/>
            </a:spcBef>
            <a:spcAft>
              <a:spcPct val="35000"/>
            </a:spcAft>
            <a:buNone/>
          </a:pPr>
          <a:r>
            <a:rPr lang="en-US" sz="1200" kern="1200" dirty="0"/>
            <a:t>Treasure repository</a:t>
          </a:r>
        </a:p>
        <a:p>
          <a:pPr marL="0" lvl="0" indent="0" algn="ctr" defTabSz="533400">
            <a:lnSpc>
              <a:spcPct val="90000"/>
            </a:lnSpc>
            <a:spcBef>
              <a:spcPct val="0"/>
            </a:spcBef>
            <a:spcAft>
              <a:spcPct val="35000"/>
            </a:spcAft>
            <a:buNone/>
          </a:pPr>
          <a:r>
            <a:rPr lang="en-US" sz="1200" kern="1200" dirty="0"/>
            <a:t>Recording (Optional)</a:t>
          </a:r>
        </a:p>
        <a:p>
          <a:pPr marL="0" lvl="0" indent="0" algn="ctr" defTabSz="533400">
            <a:lnSpc>
              <a:spcPct val="90000"/>
            </a:lnSpc>
            <a:spcBef>
              <a:spcPct val="0"/>
            </a:spcBef>
            <a:spcAft>
              <a:spcPct val="35000"/>
            </a:spcAft>
            <a:buNone/>
          </a:pPr>
          <a:r>
            <a:rPr lang="en-US" sz="1200" kern="1200" dirty="0"/>
            <a:t>Pan India rollout with limited languages</a:t>
          </a:r>
        </a:p>
        <a:p>
          <a:pPr marL="0" lvl="0" indent="0" algn="l" defTabSz="533400">
            <a:lnSpc>
              <a:spcPct val="90000"/>
            </a:lnSpc>
            <a:spcBef>
              <a:spcPct val="0"/>
            </a:spcBef>
            <a:spcAft>
              <a:spcPct val="35000"/>
            </a:spcAft>
            <a:buNone/>
          </a:pPr>
          <a:endParaRPr lang="en-US" sz="1200" kern="1200" dirty="0"/>
        </a:p>
        <a:p>
          <a:pPr marL="0" lvl="0" indent="0" algn="l" defTabSz="533400">
            <a:lnSpc>
              <a:spcPct val="90000"/>
            </a:lnSpc>
            <a:spcBef>
              <a:spcPct val="0"/>
            </a:spcBef>
            <a:spcAft>
              <a:spcPct val="35000"/>
            </a:spcAft>
            <a:buNone/>
          </a:pPr>
          <a:endParaRPr lang="en-US" sz="1200" kern="1200" dirty="0"/>
        </a:p>
      </dsp:txBody>
      <dsp:txXfrm>
        <a:off x="280386" y="2506093"/>
        <a:ext cx="2528722" cy="2216573"/>
      </dsp:txXfrm>
    </dsp:sp>
    <dsp:sp modelId="{8BA1E9C8-D2D0-4033-839B-E828403785D5}">
      <dsp:nvSpPr>
        <dsp:cNvPr id="0" name=""/>
        <dsp:cNvSpPr/>
      </dsp:nvSpPr>
      <dsp:spPr>
        <a:xfrm>
          <a:off x="2331991" y="1462999"/>
          <a:ext cx="477117" cy="477117"/>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7AA1CA-D26A-42D4-9955-EF1C55911163}">
      <dsp:nvSpPr>
        <dsp:cNvPr id="0" name=""/>
        <dsp:cNvSpPr/>
      </dsp:nvSpPr>
      <dsp:spPr>
        <a:xfrm rot="5400000">
          <a:off x="3657019" y="903187"/>
          <a:ext cx="1683291" cy="2800960"/>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F24F4F-829A-4534-91F0-970D76455001}">
      <dsp:nvSpPr>
        <dsp:cNvPr id="0" name=""/>
        <dsp:cNvSpPr/>
      </dsp:nvSpPr>
      <dsp:spPr>
        <a:xfrm>
          <a:off x="3376036" y="1740071"/>
          <a:ext cx="2528722" cy="2216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Watson Personality Insights for preference building </a:t>
          </a:r>
        </a:p>
        <a:p>
          <a:pPr marL="0" lvl="0" indent="0" algn="ctr" defTabSz="533400">
            <a:lnSpc>
              <a:spcPct val="90000"/>
            </a:lnSpc>
            <a:spcBef>
              <a:spcPct val="0"/>
            </a:spcBef>
            <a:spcAft>
              <a:spcPct val="35000"/>
            </a:spcAft>
            <a:buNone/>
          </a:pPr>
          <a:r>
            <a:rPr lang="en-US" sz="1200" kern="1200" dirty="0"/>
            <a:t>Career guidance</a:t>
          </a:r>
        </a:p>
        <a:p>
          <a:pPr marL="0" lvl="0" indent="0" algn="ctr" defTabSz="533400">
            <a:lnSpc>
              <a:spcPct val="90000"/>
            </a:lnSpc>
            <a:spcBef>
              <a:spcPct val="0"/>
            </a:spcBef>
            <a:spcAft>
              <a:spcPct val="35000"/>
            </a:spcAft>
            <a:buNone/>
          </a:pPr>
          <a:r>
            <a:rPr lang="en-US" sz="1200" kern="1200" dirty="0"/>
            <a:t>Webinars </a:t>
          </a:r>
        </a:p>
        <a:p>
          <a:pPr marL="0" lvl="0" indent="0" algn="ctr" defTabSz="533400">
            <a:lnSpc>
              <a:spcPct val="90000"/>
            </a:lnSpc>
            <a:spcBef>
              <a:spcPct val="0"/>
            </a:spcBef>
            <a:spcAft>
              <a:spcPct val="35000"/>
            </a:spcAft>
            <a:buNone/>
          </a:pPr>
          <a:r>
            <a:rPr lang="en-US" sz="1200" kern="1200" dirty="0"/>
            <a:t>Continue to build and expand the treasure library</a:t>
          </a:r>
        </a:p>
        <a:p>
          <a:pPr marL="0" lvl="0" indent="0" algn="ctr" defTabSz="533400">
            <a:lnSpc>
              <a:spcPct val="90000"/>
            </a:lnSpc>
            <a:spcBef>
              <a:spcPct val="0"/>
            </a:spcBef>
            <a:spcAft>
              <a:spcPct val="35000"/>
            </a:spcAft>
            <a:buNone/>
          </a:pPr>
          <a:r>
            <a:rPr lang="en-US" sz="1200" kern="1200" dirty="0"/>
            <a:t>Adding more Indian languages to increase target base</a:t>
          </a:r>
        </a:p>
        <a:p>
          <a:pPr marL="0" lvl="0" indent="0" algn="l" defTabSz="533400">
            <a:lnSpc>
              <a:spcPct val="90000"/>
            </a:lnSpc>
            <a:spcBef>
              <a:spcPct val="0"/>
            </a:spcBef>
            <a:spcAft>
              <a:spcPct val="35000"/>
            </a:spcAft>
            <a:buNone/>
          </a:pPr>
          <a:endParaRPr lang="en-US" sz="1200" kern="1200" dirty="0"/>
        </a:p>
      </dsp:txBody>
      <dsp:txXfrm>
        <a:off x="3376036" y="1740071"/>
        <a:ext cx="2528722" cy="2216573"/>
      </dsp:txXfrm>
    </dsp:sp>
    <dsp:sp modelId="{39548812-004A-40B4-A4F2-FA67D06C6C6D}">
      <dsp:nvSpPr>
        <dsp:cNvPr id="0" name=""/>
        <dsp:cNvSpPr/>
      </dsp:nvSpPr>
      <dsp:spPr>
        <a:xfrm>
          <a:off x="5427641" y="696978"/>
          <a:ext cx="477117" cy="477117"/>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63420-FB58-4E00-9E10-ACF7A2E604B4}">
      <dsp:nvSpPr>
        <dsp:cNvPr id="0" name=""/>
        <dsp:cNvSpPr/>
      </dsp:nvSpPr>
      <dsp:spPr>
        <a:xfrm rot="5400000">
          <a:off x="6752670" y="137166"/>
          <a:ext cx="1683291" cy="2800960"/>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32429-6A99-4DBF-BE90-FD49CA7DBCF2}">
      <dsp:nvSpPr>
        <dsp:cNvPr id="0" name=""/>
        <dsp:cNvSpPr/>
      </dsp:nvSpPr>
      <dsp:spPr>
        <a:xfrm>
          <a:off x="6471686" y="974049"/>
          <a:ext cx="2528722" cy="2216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games, </a:t>
          </a:r>
        </a:p>
        <a:p>
          <a:pPr marL="0" lvl="0" indent="0" algn="ctr" defTabSz="533400">
            <a:lnSpc>
              <a:spcPct val="90000"/>
            </a:lnSpc>
            <a:spcBef>
              <a:spcPct val="0"/>
            </a:spcBef>
            <a:spcAft>
              <a:spcPct val="35000"/>
            </a:spcAft>
            <a:buNone/>
          </a:pPr>
          <a:r>
            <a:rPr lang="en-US" sz="1200" kern="1200" dirty="0"/>
            <a:t>Creating Online Family </a:t>
          </a:r>
        </a:p>
        <a:p>
          <a:pPr marL="0" lvl="0" indent="0" algn="ctr" defTabSz="533400">
            <a:lnSpc>
              <a:spcPct val="90000"/>
            </a:lnSpc>
            <a:spcBef>
              <a:spcPct val="0"/>
            </a:spcBef>
            <a:spcAft>
              <a:spcPct val="35000"/>
            </a:spcAft>
            <a:buNone/>
          </a:pPr>
          <a:r>
            <a:rPr lang="en-US" sz="1200" kern="1200" dirty="0"/>
            <a:t>Form groups based on similar profession, interests </a:t>
          </a:r>
        </a:p>
        <a:p>
          <a:pPr marL="0" lvl="0" indent="0" algn="ctr" defTabSz="533400">
            <a:lnSpc>
              <a:spcPct val="90000"/>
            </a:lnSpc>
            <a:spcBef>
              <a:spcPct val="0"/>
            </a:spcBef>
            <a:spcAft>
              <a:spcPct val="35000"/>
            </a:spcAft>
            <a:buNone/>
          </a:pPr>
          <a:r>
            <a:rPr lang="en-US" sz="1200" kern="1200" dirty="0"/>
            <a:t>Counselling with the support groups for the kids as well as elderly.</a:t>
          </a:r>
        </a:p>
        <a:p>
          <a:pPr marL="0" lvl="0" indent="0" algn="ctr" defTabSz="533400">
            <a:lnSpc>
              <a:spcPct val="90000"/>
            </a:lnSpc>
            <a:spcBef>
              <a:spcPct val="0"/>
            </a:spcBef>
            <a:spcAft>
              <a:spcPct val="35000"/>
            </a:spcAft>
            <a:buNone/>
          </a:pPr>
          <a:r>
            <a:rPr lang="en-US" sz="1200" kern="1200" dirty="0"/>
            <a:t>Roll out pan world </a:t>
          </a:r>
        </a:p>
        <a:p>
          <a:pPr marL="0" lvl="0" indent="0" algn="ctr" defTabSz="533400">
            <a:lnSpc>
              <a:spcPct val="90000"/>
            </a:lnSpc>
            <a:spcBef>
              <a:spcPct val="0"/>
            </a:spcBef>
            <a:spcAft>
              <a:spcPct val="35000"/>
            </a:spcAft>
            <a:buNone/>
          </a:pPr>
          <a:r>
            <a:rPr lang="en-US" sz="1200" kern="1200" dirty="0"/>
            <a:t>Support cross cultural/national groups to further share the precious knowledge</a:t>
          </a:r>
        </a:p>
        <a:p>
          <a:pPr marL="0" lvl="0" indent="0" algn="l" defTabSz="533400">
            <a:lnSpc>
              <a:spcPct val="90000"/>
            </a:lnSpc>
            <a:spcBef>
              <a:spcPct val="0"/>
            </a:spcBef>
            <a:spcAft>
              <a:spcPct val="35000"/>
            </a:spcAft>
            <a:buNone/>
          </a:pPr>
          <a:endParaRPr lang="en-US" sz="1200" kern="1200" dirty="0"/>
        </a:p>
      </dsp:txBody>
      <dsp:txXfrm>
        <a:off x="6471686" y="974049"/>
        <a:ext cx="2528722" cy="2216573"/>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7DB11D-AB3B-1142-ACB7-358C8945A6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8AFD75F-2FD9-5C4F-B3F5-3940BFE8FA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C0159C-2066-854F-8EC7-7B75671E844D}" type="datetimeFigureOut">
              <a:rPr lang="en-US" smtClean="0"/>
              <a:t>6/6/2020</a:t>
            </a:fld>
            <a:endParaRPr lang="en-US" dirty="0"/>
          </a:p>
        </p:txBody>
      </p:sp>
      <p:sp>
        <p:nvSpPr>
          <p:cNvPr id="4" name="Footer Placeholder 3">
            <a:extLst>
              <a:ext uri="{FF2B5EF4-FFF2-40B4-BE49-F238E27FC236}">
                <a16:creationId xmlns:a16="http://schemas.microsoft.com/office/drawing/2014/main" id="{4A8C0723-0344-FD48-AD5A-0EAC1A5271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67C2F2A-72C6-AF48-BB41-1EF0BD828D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1126B1-EF84-CE41-AFFE-4FED132D4121}" type="slidenum">
              <a:rPr lang="en-US" smtClean="0"/>
              <a:t>‹#›</a:t>
            </a:fld>
            <a:endParaRPr lang="en-US" dirty="0"/>
          </a:p>
        </p:txBody>
      </p:sp>
    </p:spTree>
    <p:extLst>
      <p:ext uri="{BB962C8B-B14F-4D97-AF65-F5344CB8AC3E}">
        <p14:creationId xmlns:p14="http://schemas.microsoft.com/office/powerpoint/2010/main" val="1414892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810B42-3C9D-40B6-9126-953EDB9A3304}" type="datetimeFigureOut">
              <a:rPr lang="en-IN" smtClean="0"/>
              <a:t>06-06-2020</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11E088-45B9-440E-A47F-ED8F917B7E5F}" type="slidenum">
              <a:rPr lang="en-IN" smtClean="0"/>
              <a:t>‹#›</a:t>
            </a:fld>
            <a:endParaRPr lang="en-IN" dirty="0"/>
          </a:p>
        </p:txBody>
      </p:sp>
    </p:spTree>
    <p:extLst>
      <p:ext uri="{BB962C8B-B14F-4D97-AF65-F5344CB8AC3E}">
        <p14:creationId xmlns:p14="http://schemas.microsoft.com/office/powerpoint/2010/main" val="312741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1.png"/><Relationship Id="rId4"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1.png"/><Relationship Id="rId4"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1.png"/><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1.png"/><Relationship Id="rId4"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1.png"/><Relationship Id="rId4"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8.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jpg"/><Relationship Id="rId2" Type="http://schemas.openxmlformats.org/officeDocument/2006/relationships/image" Target="../media/image34.png"/><Relationship Id="rId1" Type="http://schemas.openxmlformats.org/officeDocument/2006/relationships/slideMaster" Target="../slideMasters/slideMaster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7.jpg"/><Relationship Id="rId5" Type="http://schemas.openxmlformats.org/officeDocument/2006/relationships/image" Target="../media/image38.jpg"/><Relationship Id="rId4" Type="http://schemas.openxmlformats.org/officeDocument/2006/relationships/image" Target="../media/image36.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7.jpg"/><Relationship Id="rId5" Type="http://schemas.openxmlformats.org/officeDocument/2006/relationships/image" Target="../media/image38.jpg"/><Relationship Id="rId4" Type="http://schemas.openxmlformats.org/officeDocument/2006/relationships/image" Target="../media/image36.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7.jpg"/><Relationship Id="rId5" Type="http://schemas.openxmlformats.org/officeDocument/2006/relationships/image" Target="../media/image38.jpg"/><Relationship Id="rId4" Type="http://schemas.openxmlformats.org/officeDocument/2006/relationships/image" Target="../media/image36.jp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slideMaster" Target="../slideMasters/slideMaster2.xml"/><Relationship Id="rId7" Type="http://schemas.openxmlformats.org/officeDocument/2006/relationships/image" Target="../media/image36.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34.png"/><Relationship Id="rId10" Type="http://schemas.openxmlformats.org/officeDocument/2006/relationships/image" Target="../media/image16.png"/><Relationship Id="rId4" Type="http://schemas.openxmlformats.org/officeDocument/2006/relationships/image" Target="../media/image35.jpg"/><Relationship Id="rId9" Type="http://schemas.openxmlformats.org/officeDocument/2006/relationships/image" Target="../media/image38.jp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slideMaster" Target="../slideMasters/slideMaster2.xml"/><Relationship Id="rId7" Type="http://schemas.openxmlformats.org/officeDocument/2006/relationships/image" Target="../media/image36.jp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5.jp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37.jpg"/><Relationship Id="rId9" Type="http://schemas.openxmlformats.org/officeDocument/2006/relationships/image" Target="../media/image34.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slideMaster" Target="../slideMasters/slideMaster2.xml"/><Relationship Id="rId7" Type="http://schemas.openxmlformats.org/officeDocument/2006/relationships/image" Target="../media/image36.jp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5.jp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38.jpg"/><Relationship Id="rId9" Type="http://schemas.openxmlformats.org/officeDocument/2006/relationships/image" Target="../media/image34.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slideMaster" Target="../slideMasters/slideMaster2.xml"/><Relationship Id="rId7" Type="http://schemas.openxmlformats.org/officeDocument/2006/relationships/image" Target="../media/image38.jp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5.jpg"/><Relationship Id="rId5" Type="http://schemas.openxmlformats.org/officeDocument/2006/relationships/image" Target="../media/image2.png"/><Relationship Id="rId10" Type="http://schemas.openxmlformats.org/officeDocument/2006/relationships/image" Target="../media/image19.png"/><Relationship Id="rId4" Type="http://schemas.openxmlformats.org/officeDocument/2006/relationships/image" Target="../media/image36.jpg"/><Relationship Id="rId9" Type="http://schemas.openxmlformats.org/officeDocument/2006/relationships/image" Target="../media/image3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9.png"/><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9.png"/><Relationship Id="rId4" Type="http://schemas.openxmlformats.org/officeDocument/2006/relationships/image" Target="../media/image26.png"/></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9.png"/><Relationship Id="rId4"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9.png"/><Relationship Id="rId4"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9.png"/><Relationship Id="rId4"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5" Type="http://schemas.openxmlformats.org/officeDocument/2006/relationships/image" Target="../media/image43.jpg"/><Relationship Id="rId4" Type="http://schemas.openxmlformats.org/officeDocument/2006/relationships/image" Target="../media/image42.jp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5" Type="http://schemas.openxmlformats.org/officeDocument/2006/relationships/image" Target="../media/image43.jpg"/><Relationship Id="rId4" Type="http://schemas.openxmlformats.org/officeDocument/2006/relationships/image" Target="../media/image42.jp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5" Type="http://schemas.openxmlformats.org/officeDocument/2006/relationships/image" Target="../media/image43.jpg"/><Relationship Id="rId4" Type="http://schemas.openxmlformats.org/officeDocument/2006/relationships/image" Target="../media/image42.jp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Master" Target="../slideMasters/slideMaster1.xml"/><Relationship Id="rId7" Type="http://schemas.openxmlformats.org/officeDocument/2006/relationships/image" Target="../media/image4.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16.png"/><Relationship Id="rId4" Type="http://schemas.openxmlformats.org/officeDocument/2006/relationships/image" Target="../media/image3.jpeg"/><Relationship Id="rId9" Type="http://schemas.openxmlformats.org/officeDocument/2006/relationships/image" Target="../media/image6.jpe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5" Type="http://schemas.openxmlformats.org/officeDocument/2006/relationships/image" Target="../media/image43.jpg"/><Relationship Id="rId4" Type="http://schemas.openxmlformats.org/officeDocument/2006/relationships/image" Target="../media/image42.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5" Type="http://schemas.openxmlformats.org/officeDocument/2006/relationships/image" Target="../media/image43.jpg"/><Relationship Id="rId4" Type="http://schemas.openxmlformats.org/officeDocument/2006/relationships/image" Target="../media/image42.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5" Type="http://schemas.openxmlformats.org/officeDocument/2006/relationships/image" Target="../media/image43.jpg"/><Relationship Id="rId4" Type="http://schemas.openxmlformats.org/officeDocument/2006/relationships/image" Target="../media/image42.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5" Type="http://schemas.openxmlformats.org/officeDocument/2006/relationships/image" Target="../media/image43.jpg"/><Relationship Id="rId4" Type="http://schemas.openxmlformats.org/officeDocument/2006/relationships/image" Target="../media/image42.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5" Type="http://schemas.openxmlformats.org/officeDocument/2006/relationships/image" Target="../media/image43.jpg"/><Relationship Id="rId4" Type="http://schemas.openxmlformats.org/officeDocument/2006/relationships/image" Target="../media/image42.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5" Type="http://schemas.openxmlformats.org/officeDocument/2006/relationships/image" Target="../media/image43.jpg"/><Relationship Id="rId4" Type="http://schemas.openxmlformats.org/officeDocument/2006/relationships/image" Target="../media/image42.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5" Type="http://schemas.openxmlformats.org/officeDocument/2006/relationships/image" Target="../media/image43.jpg"/><Relationship Id="rId4" Type="http://schemas.openxmlformats.org/officeDocument/2006/relationships/image" Target="../media/image42.jp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Master" Target="../slideMasters/slideMaster1.xml"/><Relationship Id="rId7" Type="http://schemas.openxmlformats.org/officeDocument/2006/relationships/image" Target="../media/image8.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jpe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10.jpeg"/><Relationship Id="rId9"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Master" Target="../slideMasters/slideMaster1.xml"/><Relationship Id="rId7" Type="http://schemas.openxmlformats.org/officeDocument/2006/relationships/image" Target="../media/image8.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jpe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1.jpeg"/><Relationship Id="rId9"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Master" Target="../slideMasters/slideMaster1.xml"/><Relationship Id="rId7" Type="http://schemas.openxmlformats.org/officeDocument/2006/relationships/image" Target="../media/image14.jpe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jpeg"/><Relationship Id="rId5" Type="http://schemas.openxmlformats.org/officeDocument/2006/relationships/image" Target="../media/image2.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INNOV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1F8D49-1652-714A-AA53-643A945E888C}"/>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F7211A-F9FB-2844-B517-D73147AEBF70}"/>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3" name="Subtitle 2">
            <a:extLst>
              <a:ext uri="{FF2B5EF4-FFF2-40B4-BE49-F238E27FC236}">
                <a16:creationId xmlns:a16="http://schemas.microsoft.com/office/drawing/2014/main" id="{73043696-122A-FB4B-BA81-CD00FE0074BD}"/>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4"/>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25" name="Picture 24">
            <a:extLst>
              <a:ext uri="{FF2B5EF4-FFF2-40B4-BE49-F238E27FC236}">
                <a16:creationId xmlns:a16="http://schemas.microsoft.com/office/drawing/2014/main" id="{E6E386EF-3758-C146-A44F-1CF6109BAE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464" y="576217"/>
            <a:ext cx="1351046" cy="619805"/>
          </a:xfrm>
          <a:prstGeom prst="rect">
            <a:avLst/>
          </a:prstGeom>
        </p:spPr>
      </p:pic>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0" y="0"/>
            <a:ext cx="4097298" cy="4097298"/>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10199" y="4097298"/>
            <a:ext cx="2022396" cy="2022396"/>
          </a:xfrm>
          <a:prstGeom prst="rect">
            <a:avLst/>
          </a:prstGeom>
        </p:spPr>
      </p:pic>
      <p:pic>
        <p:nvPicPr>
          <p:cNvPr id="23" name="Picture 22">
            <a:extLst>
              <a:ext uri="{FF2B5EF4-FFF2-40B4-BE49-F238E27FC236}">
                <a16:creationId xmlns:a16="http://schemas.microsoft.com/office/drawing/2014/main" id="{A537026A-97FD-2145-9CE3-4AF8B4361717}"/>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187272" y="2092569"/>
            <a:ext cx="2004770" cy="2004770"/>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432596" y="4097298"/>
            <a:ext cx="2760702" cy="2760702"/>
          </a:xfrm>
          <a:prstGeom prst="rect">
            <a:avLst/>
          </a:prstGeom>
        </p:spPr>
      </p:pic>
      <p:sp>
        <p:nvSpPr>
          <p:cNvPr id="5" name="Text Placeholder 4">
            <a:extLst>
              <a:ext uri="{FF2B5EF4-FFF2-40B4-BE49-F238E27FC236}">
                <a16:creationId xmlns:a16="http://schemas.microsoft.com/office/drawing/2014/main" id="{3C605EFC-FDFD-F34A-AD70-55538B6F86F5}"/>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spTree>
    <p:extLst>
      <p:ext uri="{BB962C8B-B14F-4D97-AF65-F5344CB8AC3E}">
        <p14:creationId xmlns:p14="http://schemas.microsoft.com/office/powerpoint/2010/main" val="209608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 DELIVERY">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89062-BFB7-1E44-8BB2-44BF5CC568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7" name="Picture 6">
            <a:extLst>
              <a:ext uri="{FF2B5EF4-FFF2-40B4-BE49-F238E27FC236}">
                <a16:creationId xmlns:a16="http://schemas.microsoft.com/office/drawing/2014/main" id="{084CF784-1BC8-A741-B888-6A4D89AB2AB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38720" y="5800725"/>
            <a:ext cx="1298072" cy="588466"/>
          </a:xfrm>
          <a:prstGeom prst="rect">
            <a:avLst/>
          </a:prstGeom>
        </p:spPr>
      </p:pic>
    </p:spTree>
    <p:extLst>
      <p:ext uri="{BB962C8B-B14F-4D97-AF65-F5344CB8AC3E}">
        <p14:creationId xmlns:p14="http://schemas.microsoft.com/office/powerpoint/2010/main" val="3022797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 AGILITY">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4D8235-2A66-B149-B6D3-043AA1AB48A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704"/>
          <a:stretch/>
        </p:blipFill>
        <p:spPr>
          <a:xfrm>
            <a:off x="0" y="368300"/>
            <a:ext cx="12192000" cy="62611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8"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5695950"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Header</a:t>
            </a:r>
          </a:p>
        </p:txBody>
      </p:sp>
      <p:pic>
        <p:nvPicPr>
          <p:cNvPr id="8" name="Picture 7">
            <a:extLst>
              <a:ext uri="{FF2B5EF4-FFF2-40B4-BE49-F238E27FC236}">
                <a16:creationId xmlns:a16="http://schemas.microsoft.com/office/drawing/2014/main" id="{D58557E2-CA9D-9148-9AAB-A30F90883BB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38720" y="5800725"/>
            <a:ext cx="1298072" cy="588466"/>
          </a:xfrm>
          <a:prstGeom prst="rect">
            <a:avLst/>
          </a:prstGeom>
        </p:spPr>
      </p:pic>
    </p:spTree>
    <p:extLst>
      <p:ext uri="{BB962C8B-B14F-4D97-AF65-F5344CB8AC3E}">
        <p14:creationId xmlns:p14="http://schemas.microsoft.com/office/powerpoint/2010/main" val="1817566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 INNOVATION">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562B05-280B-8943-9230-71FF233BC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7" name="Picture 6">
            <a:extLst>
              <a:ext uri="{FF2B5EF4-FFF2-40B4-BE49-F238E27FC236}">
                <a16:creationId xmlns:a16="http://schemas.microsoft.com/office/drawing/2014/main" id="{73E4F1EE-FB66-D84F-B25C-2E1F8C0F475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38720" y="5800725"/>
            <a:ext cx="1298072" cy="588466"/>
          </a:xfrm>
          <a:prstGeom prst="rect">
            <a:avLst/>
          </a:prstGeom>
        </p:spPr>
      </p:pic>
    </p:spTree>
    <p:extLst>
      <p:ext uri="{BB962C8B-B14F-4D97-AF65-F5344CB8AC3E}">
        <p14:creationId xmlns:p14="http://schemas.microsoft.com/office/powerpoint/2010/main" val="2097136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Animated Section Header — SPEED">
    <p:bg>
      <p:bgPr>
        <a:solidFill>
          <a:schemeClr val="accent1"/>
        </a:solidFill>
        <a:effectLst/>
      </p:bgPr>
    </p:bg>
    <p:spTree>
      <p:nvGrpSpPr>
        <p:cNvPr id="1" name=""/>
        <p:cNvGrpSpPr/>
        <p:nvPr/>
      </p:nvGrpSpPr>
      <p:grpSpPr>
        <a:xfrm>
          <a:off x="0" y="0"/>
          <a:ext cx="0" cy="0"/>
          <a:chOff x="0" y="0"/>
          <a:chExt cx="0" cy="0"/>
        </a:xfrm>
      </p:grpSpPr>
      <p:pic>
        <p:nvPicPr>
          <p:cNvPr id="6" name="Online Media 2" descr="Divider_Speed.mp4">
            <a:hlinkClick r:id="" action="ppaction://media"/>
            <a:extLst>
              <a:ext uri="{FF2B5EF4-FFF2-40B4-BE49-F238E27FC236}">
                <a16:creationId xmlns:a16="http://schemas.microsoft.com/office/drawing/2014/main" id="{C2213A89-64DA-B644-B65E-09C1393B441D}"/>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588" y="0"/>
            <a:ext cx="12188825"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22" name="Picture 21">
            <a:extLst>
              <a:ext uri="{FF2B5EF4-FFF2-40B4-BE49-F238E27FC236}">
                <a16:creationId xmlns:a16="http://schemas.microsoft.com/office/drawing/2014/main" id="{0994D19C-EFE7-C442-922D-EDA8CF90934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38720" y="5800725"/>
            <a:ext cx="1298072" cy="588466"/>
          </a:xfrm>
          <a:prstGeom prst="rect">
            <a:avLst/>
          </a:prstGeom>
        </p:spPr>
      </p:pic>
    </p:spTree>
    <p:extLst>
      <p:ext uri="{BB962C8B-B14F-4D97-AF65-F5344CB8AC3E}">
        <p14:creationId xmlns:p14="http://schemas.microsoft.com/office/powerpoint/2010/main" val="389633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nimtated Section Header —DELIVERY">
    <p:bg>
      <p:bgPr>
        <a:solidFill>
          <a:schemeClr val="accent3"/>
        </a:solidFill>
        <a:effectLst/>
      </p:bgPr>
    </p:bg>
    <p:spTree>
      <p:nvGrpSpPr>
        <p:cNvPr id="1" name=""/>
        <p:cNvGrpSpPr/>
        <p:nvPr/>
      </p:nvGrpSpPr>
      <p:grpSpPr>
        <a:xfrm>
          <a:off x="0" y="0"/>
          <a:ext cx="0" cy="0"/>
          <a:chOff x="0" y="0"/>
          <a:chExt cx="0" cy="0"/>
        </a:xfrm>
      </p:grpSpPr>
      <p:pic>
        <p:nvPicPr>
          <p:cNvPr id="6" name="Online Media 2" descr="Divider_Delivery.mp4">
            <a:hlinkClick r:id="" action="ppaction://media"/>
            <a:extLst>
              <a:ext uri="{FF2B5EF4-FFF2-40B4-BE49-F238E27FC236}">
                <a16:creationId xmlns:a16="http://schemas.microsoft.com/office/drawing/2014/main" id="{E2E0E910-09F1-794F-B8D6-1F1F1C08E50D}"/>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7" name="Picture 6">
            <a:extLst>
              <a:ext uri="{FF2B5EF4-FFF2-40B4-BE49-F238E27FC236}">
                <a16:creationId xmlns:a16="http://schemas.microsoft.com/office/drawing/2014/main" id="{084CF784-1BC8-A741-B888-6A4D89AB2AB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38720" y="5800725"/>
            <a:ext cx="1298072" cy="588466"/>
          </a:xfrm>
          <a:prstGeom prst="rect">
            <a:avLst/>
          </a:prstGeom>
        </p:spPr>
      </p:pic>
    </p:spTree>
    <p:extLst>
      <p:ext uri="{BB962C8B-B14F-4D97-AF65-F5344CB8AC3E}">
        <p14:creationId xmlns:p14="http://schemas.microsoft.com/office/powerpoint/2010/main" val="365841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nimated Section Header — AGILITY">
    <p:bg>
      <p:bgPr>
        <a:solidFill>
          <a:schemeClr val="accent2"/>
        </a:solidFill>
        <a:effectLst/>
      </p:bgPr>
    </p:bg>
    <p:spTree>
      <p:nvGrpSpPr>
        <p:cNvPr id="1" name=""/>
        <p:cNvGrpSpPr/>
        <p:nvPr/>
      </p:nvGrpSpPr>
      <p:grpSpPr>
        <a:xfrm>
          <a:off x="0" y="0"/>
          <a:ext cx="0" cy="0"/>
          <a:chOff x="0" y="0"/>
          <a:chExt cx="0" cy="0"/>
        </a:xfrm>
      </p:grpSpPr>
      <p:pic>
        <p:nvPicPr>
          <p:cNvPr id="6" name="Online Media 4" descr="Divider_Agility.mp4">
            <a:hlinkClick r:id="" action="ppaction://media"/>
            <a:extLst>
              <a:ext uri="{FF2B5EF4-FFF2-40B4-BE49-F238E27FC236}">
                <a16:creationId xmlns:a16="http://schemas.microsoft.com/office/drawing/2014/main" id="{B44252B0-575E-3240-A249-CAB3DD184FA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3175" y="0"/>
            <a:ext cx="12188825"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8"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5695950"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Header</a:t>
            </a:r>
          </a:p>
        </p:txBody>
      </p:sp>
      <p:pic>
        <p:nvPicPr>
          <p:cNvPr id="8" name="Picture 7">
            <a:extLst>
              <a:ext uri="{FF2B5EF4-FFF2-40B4-BE49-F238E27FC236}">
                <a16:creationId xmlns:a16="http://schemas.microsoft.com/office/drawing/2014/main" id="{D58557E2-CA9D-9148-9AAB-A30F90883BB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38720" y="5800725"/>
            <a:ext cx="1298072" cy="588466"/>
          </a:xfrm>
          <a:prstGeom prst="rect">
            <a:avLst/>
          </a:prstGeom>
        </p:spPr>
      </p:pic>
    </p:spTree>
    <p:extLst>
      <p:ext uri="{BB962C8B-B14F-4D97-AF65-F5344CB8AC3E}">
        <p14:creationId xmlns:p14="http://schemas.microsoft.com/office/powerpoint/2010/main" val="118044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nimated Section Header — INNOVATION">
    <p:bg>
      <p:bgPr>
        <a:solidFill>
          <a:schemeClr val="accent4"/>
        </a:solidFill>
        <a:effectLst/>
      </p:bgPr>
    </p:bg>
    <p:spTree>
      <p:nvGrpSpPr>
        <p:cNvPr id="1" name=""/>
        <p:cNvGrpSpPr/>
        <p:nvPr/>
      </p:nvGrpSpPr>
      <p:grpSpPr>
        <a:xfrm>
          <a:off x="0" y="0"/>
          <a:ext cx="0" cy="0"/>
          <a:chOff x="0" y="0"/>
          <a:chExt cx="0" cy="0"/>
        </a:xfrm>
      </p:grpSpPr>
      <p:pic>
        <p:nvPicPr>
          <p:cNvPr id="6" name="Online Media 2" descr="Divider_Innovation.mp4">
            <a:hlinkClick r:id="" action="ppaction://media"/>
            <a:extLst>
              <a:ext uri="{FF2B5EF4-FFF2-40B4-BE49-F238E27FC236}">
                <a16:creationId xmlns:a16="http://schemas.microsoft.com/office/drawing/2014/main" id="{E87E77EC-AE47-CA44-A675-DE2C9A254784}"/>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588" y="0"/>
            <a:ext cx="12188825"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7" name="Picture 6">
            <a:extLst>
              <a:ext uri="{FF2B5EF4-FFF2-40B4-BE49-F238E27FC236}">
                <a16:creationId xmlns:a16="http://schemas.microsoft.com/office/drawing/2014/main" id="{73E4F1EE-FB66-D84F-B25C-2E1F8C0F475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38720" y="5800725"/>
            <a:ext cx="1298072" cy="588466"/>
          </a:xfrm>
          <a:prstGeom prst="rect">
            <a:avLst/>
          </a:prstGeom>
        </p:spPr>
      </p:pic>
    </p:spTree>
    <p:extLst>
      <p:ext uri="{BB962C8B-B14F-4D97-AF65-F5344CB8AC3E}">
        <p14:creationId xmlns:p14="http://schemas.microsoft.com/office/powerpoint/2010/main" val="25054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nimated Section Header — INSIGHT">
    <p:bg>
      <p:bgPr>
        <a:solidFill>
          <a:schemeClr val="accent4"/>
        </a:solidFill>
        <a:effectLst/>
      </p:bgPr>
    </p:bg>
    <p:spTree>
      <p:nvGrpSpPr>
        <p:cNvPr id="1" name=""/>
        <p:cNvGrpSpPr/>
        <p:nvPr/>
      </p:nvGrpSpPr>
      <p:grpSpPr>
        <a:xfrm>
          <a:off x="0" y="0"/>
          <a:ext cx="0" cy="0"/>
          <a:chOff x="0" y="0"/>
          <a:chExt cx="0" cy="0"/>
        </a:xfrm>
      </p:grpSpPr>
      <p:pic>
        <p:nvPicPr>
          <p:cNvPr id="8" name="Online Media 2" descr="Divider_Insight.mp4">
            <a:hlinkClick r:id="" action="ppaction://media"/>
            <a:extLst>
              <a:ext uri="{FF2B5EF4-FFF2-40B4-BE49-F238E27FC236}">
                <a16:creationId xmlns:a16="http://schemas.microsoft.com/office/drawing/2014/main" id="{2E207CED-2F04-F744-A088-49C4E78B7845}"/>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588" y="0"/>
            <a:ext cx="12188825"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7" name="Picture 6">
            <a:extLst>
              <a:ext uri="{FF2B5EF4-FFF2-40B4-BE49-F238E27FC236}">
                <a16:creationId xmlns:a16="http://schemas.microsoft.com/office/drawing/2014/main" id="{73E4F1EE-FB66-D84F-B25C-2E1F8C0F475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38720" y="5800725"/>
            <a:ext cx="1298072" cy="588466"/>
          </a:xfrm>
          <a:prstGeom prst="rect">
            <a:avLst/>
          </a:prstGeom>
        </p:spPr>
      </p:pic>
    </p:spTree>
    <p:extLst>
      <p:ext uri="{BB962C8B-B14F-4D97-AF65-F5344CB8AC3E}">
        <p14:creationId xmlns:p14="http://schemas.microsoft.com/office/powerpoint/2010/main" val="332457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DE3B0D-FDE7-A04F-ADA5-4D38D06F2775}"/>
              </a:ext>
            </a:extLst>
          </p:cNvPr>
          <p:cNvSpPr>
            <a:spLocks noGrp="1"/>
          </p:cNvSpPr>
          <p:nvPr>
            <p:ph idx="1"/>
          </p:nvPr>
        </p:nvSpPr>
        <p:spPr>
          <a:xfrm>
            <a:off x="314960" y="980661"/>
            <a:ext cx="10866356" cy="4933330"/>
          </a:xfrm>
        </p:spPr>
        <p:txBody>
          <a:bodyPr/>
          <a:lstStyle>
            <a:lvl1pPr>
              <a:defRPr sz="2200" b="0" i="0">
                <a:latin typeface="Kite Display Light" panose="02000000000000000000" pitchFamily="2" charset="77"/>
              </a:defRPr>
            </a:lvl1pPr>
            <a:lvl2pPr>
              <a:defRPr sz="2000" b="0" i="0">
                <a:latin typeface="Kite Display Light" panose="02000000000000000000" pitchFamily="2" charset="77"/>
              </a:defRPr>
            </a:lvl2pPr>
            <a:lvl3pPr>
              <a:defRPr sz="1800" b="0" i="0">
                <a:latin typeface="Kite Display Light" panose="02000000000000000000" pitchFamily="2" charset="77"/>
              </a:defRPr>
            </a:lvl3pPr>
            <a:lvl4pPr>
              <a:defRPr sz="1400" b="0" i="0">
                <a:latin typeface="Kite Display Light" panose="02000000000000000000" pitchFamily="2" charset="77"/>
              </a:defRPr>
            </a:lvl4pPr>
            <a:lvl5pPr>
              <a:defRPr sz="1200" b="0" i="0">
                <a:latin typeface="Kite Display Light" panose="02000000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a:extLst>
              <a:ext uri="{FF2B5EF4-FFF2-40B4-BE49-F238E27FC236}">
                <a16:creationId xmlns:a16="http://schemas.microsoft.com/office/drawing/2014/main" id="{A0ED7A3C-295D-4246-86E7-B613C68B6893}"/>
              </a:ext>
            </a:extLst>
          </p:cNvPr>
          <p:cNvGrpSpPr/>
          <p:nvPr userDrawn="1"/>
        </p:nvGrpSpPr>
        <p:grpSpPr>
          <a:xfrm>
            <a:off x="11213849" y="5678905"/>
            <a:ext cx="535239" cy="802858"/>
            <a:chOff x="11409806" y="-304600"/>
            <a:chExt cx="1828802" cy="2743200"/>
          </a:xfrm>
        </p:grpSpPr>
        <p:pic>
          <p:nvPicPr>
            <p:cNvPr id="5" name="Picture 4">
              <a:extLst>
                <a:ext uri="{FF2B5EF4-FFF2-40B4-BE49-F238E27FC236}">
                  <a16:creationId xmlns:a16="http://schemas.microsoft.com/office/drawing/2014/main" id="{97964D84-7F27-8D46-8429-65F15D0084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09806" y="1524199"/>
              <a:ext cx="914401" cy="914401"/>
            </a:xfrm>
            <a:prstGeom prst="rect">
              <a:avLst/>
            </a:prstGeom>
          </p:spPr>
        </p:pic>
        <p:pic>
          <p:nvPicPr>
            <p:cNvPr id="6" name="Picture 5">
              <a:extLst>
                <a:ext uri="{FF2B5EF4-FFF2-40B4-BE49-F238E27FC236}">
                  <a16:creationId xmlns:a16="http://schemas.microsoft.com/office/drawing/2014/main" id="{E7C4A80F-1F83-6B42-BE14-6552E062B5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324207" y="1524199"/>
              <a:ext cx="914401" cy="914401"/>
            </a:xfrm>
            <a:prstGeom prst="rect">
              <a:avLst/>
            </a:prstGeom>
          </p:spPr>
        </p:pic>
        <p:pic>
          <p:nvPicPr>
            <p:cNvPr id="7" name="Picture 6">
              <a:extLst>
                <a:ext uri="{FF2B5EF4-FFF2-40B4-BE49-F238E27FC236}">
                  <a16:creationId xmlns:a16="http://schemas.microsoft.com/office/drawing/2014/main" id="{7810D725-0DA1-7242-8D6E-729CB8FF500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2324207" y="609800"/>
              <a:ext cx="914400" cy="914400"/>
            </a:xfrm>
            <a:prstGeom prst="rect">
              <a:avLst/>
            </a:prstGeom>
          </p:spPr>
        </p:pic>
        <p:pic>
          <p:nvPicPr>
            <p:cNvPr id="8" name="Picture 7">
              <a:extLst>
                <a:ext uri="{FF2B5EF4-FFF2-40B4-BE49-F238E27FC236}">
                  <a16:creationId xmlns:a16="http://schemas.microsoft.com/office/drawing/2014/main" id="{09FE4D28-580D-B740-A848-2611025B88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324207" y="-304600"/>
              <a:ext cx="914400" cy="914400"/>
            </a:xfrm>
            <a:prstGeom prst="rect">
              <a:avLst/>
            </a:prstGeom>
          </p:spPr>
        </p:pic>
      </p:grpSp>
      <p:sp>
        <p:nvSpPr>
          <p:cNvPr id="9" name="Slide Number Placeholder 6">
            <a:extLst>
              <a:ext uri="{FF2B5EF4-FFF2-40B4-BE49-F238E27FC236}">
                <a16:creationId xmlns:a16="http://schemas.microsoft.com/office/drawing/2014/main" id="{35BA7A15-7A8C-5E4A-AB6A-C5A680F5868C}"/>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
        <p:nvSpPr>
          <p:cNvPr id="11" name="Title 1">
            <a:extLst>
              <a:ext uri="{FF2B5EF4-FFF2-40B4-BE49-F238E27FC236}">
                <a16:creationId xmlns:a16="http://schemas.microsoft.com/office/drawing/2014/main" id="{91CC0E03-64F0-BB47-9C62-87B4623F1493}"/>
              </a:ext>
            </a:extLst>
          </p:cNvPr>
          <p:cNvSpPr>
            <a:spLocks noGrp="1"/>
          </p:cNvSpPr>
          <p:nvPr>
            <p:ph type="title"/>
          </p:nvPr>
        </p:nvSpPr>
        <p:spPr>
          <a:xfrm>
            <a:off x="318769" y="365125"/>
            <a:ext cx="10895079" cy="578885"/>
          </a:xfrm>
          <a:prstGeom prst="rect">
            <a:avLst/>
          </a:prstGeom>
        </p:spPr>
        <p:txBody>
          <a:bodyPr/>
          <a:lstStyle>
            <a:lvl1pPr>
              <a:defRPr>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291615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2D74B-979A-CE40-BFEB-D2D86E1966BC}"/>
              </a:ext>
            </a:extLst>
          </p:cNvPr>
          <p:cNvSpPr>
            <a:spLocks noGrp="1"/>
          </p:cNvSpPr>
          <p:nvPr>
            <p:ph type="title"/>
          </p:nvPr>
        </p:nvSpPr>
        <p:spPr>
          <a:xfrm>
            <a:off x="318769" y="365125"/>
            <a:ext cx="10895079" cy="578885"/>
          </a:xfrm>
          <a:prstGeom prst="rect">
            <a:avLst/>
          </a:prstGeom>
        </p:spPr>
        <p:txBody>
          <a:bodyPr/>
          <a:lstStyle>
            <a:lvl1pPr>
              <a:defRPr>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825F56C-4FF9-1C4E-AA74-B0DF2B39C75A}"/>
              </a:ext>
            </a:extLst>
          </p:cNvPr>
          <p:cNvSpPr>
            <a:spLocks noGrp="1"/>
          </p:cNvSpPr>
          <p:nvPr>
            <p:ph sz="half" idx="1"/>
          </p:nvPr>
        </p:nvSpPr>
        <p:spPr>
          <a:xfrm>
            <a:off x="318770" y="944011"/>
            <a:ext cx="5711190" cy="4969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46AB96D-BD79-DE4A-9C72-BDC89FF76D2B}"/>
              </a:ext>
            </a:extLst>
          </p:cNvPr>
          <p:cNvSpPr>
            <a:spLocks noGrp="1"/>
          </p:cNvSpPr>
          <p:nvPr>
            <p:ph sz="half" idx="2"/>
          </p:nvPr>
        </p:nvSpPr>
        <p:spPr>
          <a:xfrm>
            <a:off x="6172200" y="944011"/>
            <a:ext cx="5009116" cy="4969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a:extLst>
              <a:ext uri="{FF2B5EF4-FFF2-40B4-BE49-F238E27FC236}">
                <a16:creationId xmlns:a16="http://schemas.microsoft.com/office/drawing/2014/main" id="{5D2DD8AC-C692-8540-97DB-27FA48709A89}"/>
              </a:ext>
            </a:extLst>
          </p:cNvPr>
          <p:cNvGrpSpPr/>
          <p:nvPr userDrawn="1"/>
        </p:nvGrpSpPr>
        <p:grpSpPr>
          <a:xfrm>
            <a:off x="11213849" y="5678905"/>
            <a:ext cx="535239" cy="802858"/>
            <a:chOff x="11409806" y="-304600"/>
            <a:chExt cx="1828802" cy="2743200"/>
          </a:xfrm>
        </p:grpSpPr>
        <p:pic>
          <p:nvPicPr>
            <p:cNvPr id="13" name="Picture 12">
              <a:extLst>
                <a:ext uri="{FF2B5EF4-FFF2-40B4-BE49-F238E27FC236}">
                  <a16:creationId xmlns:a16="http://schemas.microsoft.com/office/drawing/2014/main" id="{49748854-6E0F-6D46-9434-198671D9A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09806" y="1524199"/>
              <a:ext cx="914401" cy="914401"/>
            </a:xfrm>
            <a:prstGeom prst="rect">
              <a:avLst/>
            </a:prstGeom>
          </p:spPr>
        </p:pic>
        <p:pic>
          <p:nvPicPr>
            <p:cNvPr id="19" name="Picture 18">
              <a:extLst>
                <a:ext uri="{FF2B5EF4-FFF2-40B4-BE49-F238E27FC236}">
                  <a16:creationId xmlns:a16="http://schemas.microsoft.com/office/drawing/2014/main" id="{DA72DC6D-BE57-1949-9C82-0E2CD521A70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324207" y="1524199"/>
              <a:ext cx="914401" cy="914401"/>
            </a:xfrm>
            <a:prstGeom prst="rect">
              <a:avLst/>
            </a:prstGeom>
          </p:spPr>
        </p:pic>
        <p:pic>
          <p:nvPicPr>
            <p:cNvPr id="20" name="Picture 19">
              <a:extLst>
                <a:ext uri="{FF2B5EF4-FFF2-40B4-BE49-F238E27FC236}">
                  <a16:creationId xmlns:a16="http://schemas.microsoft.com/office/drawing/2014/main" id="{FC7C90D4-55F3-4741-808B-68EE58621A7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2324207" y="609800"/>
              <a:ext cx="914400" cy="914400"/>
            </a:xfrm>
            <a:prstGeom prst="rect">
              <a:avLst/>
            </a:prstGeom>
          </p:spPr>
        </p:pic>
        <p:pic>
          <p:nvPicPr>
            <p:cNvPr id="21" name="Picture 20">
              <a:extLst>
                <a:ext uri="{FF2B5EF4-FFF2-40B4-BE49-F238E27FC236}">
                  <a16:creationId xmlns:a16="http://schemas.microsoft.com/office/drawing/2014/main" id="{1FE82CCA-75BC-2A49-BC02-5C6A8B659A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324207" y="-304600"/>
              <a:ext cx="914400" cy="914400"/>
            </a:xfrm>
            <a:prstGeom prst="rect">
              <a:avLst/>
            </a:prstGeom>
          </p:spPr>
        </p:pic>
      </p:grpSp>
      <p:sp>
        <p:nvSpPr>
          <p:cNvPr id="22" name="Slide Number Placeholder 6">
            <a:extLst>
              <a:ext uri="{FF2B5EF4-FFF2-40B4-BE49-F238E27FC236}">
                <a16:creationId xmlns:a16="http://schemas.microsoft.com/office/drawing/2014/main" id="{BCF6250B-F85E-1B49-9929-3344E54B9DDE}"/>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2097526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ELIVERY">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87312" y="2090057"/>
            <a:ext cx="2004280" cy="2004280"/>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26606" y="4092841"/>
            <a:ext cx="2760705" cy="2760705"/>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30827" y="4097295"/>
            <a:ext cx="1995780" cy="1995780"/>
          </a:xfrm>
          <a:prstGeom prst="rect">
            <a:avLst/>
          </a:prstGeom>
        </p:spPr>
      </p:pic>
      <p:pic>
        <p:nvPicPr>
          <p:cNvPr id="10" name="Picture 9">
            <a:extLst>
              <a:ext uri="{FF2B5EF4-FFF2-40B4-BE49-F238E27FC236}">
                <a16:creationId xmlns:a16="http://schemas.microsoft.com/office/drawing/2014/main" id="{57349E59-F41E-0642-BC39-C6AF562B866B}"/>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6090099" y="-1"/>
            <a:ext cx="4097297" cy="4097297"/>
          </a:xfrm>
          <a:prstGeom prst="rect">
            <a:avLst/>
          </a:prstGeom>
        </p:spPr>
      </p:pic>
      <p:sp>
        <p:nvSpPr>
          <p:cNvPr id="13" name="Rectangle 12">
            <a:extLst>
              <a:ext uri="{FF2B5EF4-FFF2-40B4-BE49-F238E27FC236}">
                <a16:creationId xmlns:a16="http://schemas.microsoft.com/office/drawing/2014/main" id="{503B6D05-E59B-2442-97C3-0E243D55A217}"/>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AF8584D2-53FD-1B48-AE7B-7DFC95549802}"/>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96902C33-6961-4349-857D-A740922CC69E}"/>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3"/>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75FDB9C7-5638-4A4E-8E71-E0DE9B9084B7}"/>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76064C40-0828-294D-87E0-75AA7E11F0C1}"/>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spTree>
    <p:extLst>
      <p:ext uri="{BB962C8B-B14F-4D97-AF65-F5344CB8AC3E}">
        <p14:creationId xmlns:p14="http://schemas.microsoft.com/office/powerpoint/2010/main" val="3288063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A3D2-5BA7-AE4E-B029-252C5CD707B1}"/>
              </a:ext>
            </a:extLst>
          </p:cNvPr>
          <p:cNvSpPr>
            <a:spLocks noGrp="1"/>
          </p:cNvSpPr>
          <p:nvPr>
            <p:ph type="title"/>
          </p:nvPr>
        </p:nvSpPr>
        <p:spPr>
          <a:xfrm>
            <a:off x="318770" y="365126"/>
            <a:ext cx="10781266" cy="578884"/>
          </a:xfrm>
          <a:prstGeom prst="rect">
            <a:avLst/>
          </a:prstGeom>
        </p:spPr>
        <p:txBody>
          <a:bodyPr anchor="t">
            <a:normAutofit/>
          </a:bodyPr>
          <a:lstStyle>
            <a:lvl1pPr>
              <a:defRPr sz="3400">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9773B4A-BDF5-084C-9DA4-692F0D1060A2}"/>
              </a:ext>
            </a:extLst>
          </p:cNvPr>
          <p:cNvSpPr>
            <a:spLocks noGrp="1"/>
          </p:cNvSpPr>
          <p:nvPr>
            <p:ph type="body" idx="1"/>
          </p:nvPr>
        </p:nvSpPr>
        <p:spPr>
          <a:xfrm>
            <a:off x="318770" y="1348533"/>
            <a:ext cx="5678805"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3799AF-1B3D-C14A-8DAB-61B170F7E875}"/>
              </a:ext>
            </a:extLst>
          </p:cNvPr>
          <p:cNvSpPr>
            <a:spLocks noGrp="1"/>
          </p:cNvSpPr>
          <p:nvPr>
            <p:ph sz="half" idx="2"/>
          </p:nvPr>
        </p:nvSpPr>
        <p:spPr>
          <a:xfrm>
            <a:off x="318770" y="2245361"/>
            <a:ext cx="5678805" cy="3668630"/>
          </a:xfrm>
        </p:spPr>
        <p:txBody>
          <a:bodyPr/>
          <a:lstStyle>
            <a:lvl1pPr>
              <a:defRPr sz="2200" b="0" i="0">
                <a:latin typeface="Kite Display Light" panose="02000000000000000000" pitchFamily="2" charset="77"/>
              </a:defRPr>
            </a:lvl1pPr>
            <a:lvl2pPr>
              <a:defRPr sz="2000" b="0" i="0">
                <a:latin typeface="Kite Display Light" panose="02000000000000000000" pitchFamily="2" charset="77"/>
              </a:defRPr>
            </a:lvl2pPr>
            <a:lvl3pPr>
              <a:defRPr sz="1800" b="0" i="0">
                <a:latin typeface="Kite Display Light" panose="02000000000000000000" pitchFamily="2" charset="77"/>
              </a:defRPr>
            </a:lvl3pPr>
            <a:lvl4pPr>
              <a:defRPr sz="1400" b="0" i="0">
                <a:latin typeface="Kite Display Light" panose="02000000000000000000" pitchFamily="2" charset="77"/>
              </a:defRPr>
            </a:lvl4pPr>
            <a:lvl5pPr>
              <a:defRPr sz="1200" b="0" i="0">
                <a:latin typeface="Kite Display Light" panose="02000000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2A0299-30C6-7746-901E-ADB5C59F279C}"/>
              </a:ext>
            </a:extLst>
          </p:cNvPr>
          <p:cNvSpPr>
            <a:spLocks noGrp="1"/>
          </p:cNvSpPr>
          <p:nvPr>
            <p:ph type="body" sz="quarter" idx="3"/>
          </p:nvPr>
        </p:nvSpPr>
        <p:spPr>
          <a:xfrm>
            <a:off x="6172200" y="1348533"/>
            <a:ext cx="5009116"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A3BD55-AD73-0440-99B8-95BD2FB102C5}"/>
              </a:ext>
            </a:extLst>
          </p:cNvPr>
          <p:cNvSpPr>
            <a:spLocks noGrp="1"/>
          </p:cNvSpPr>
          <p:nvPr>
            <p:ph sz="quarter" idx="4"/>
          </p:nvPr>
        </p:nvSpPr>
        <p:spPr>
          <a:xfrm>
            <a:off x="6172200" y="2245361"/>
            <a:ext cx="5009116" cy="3668630"/>
          </a:xfrm>
        </p:spPr>
        <p:txBody>
          <a:bodyPr/>
          <a:lstStyle>
            <a:lvl1pPr>
              <a:defRPr sz="2200" b="0" i="0">
                <a:latin typeface="Kite Display Light" panose="02000000000000000000" pitchFamily="2" charset="77"/>
              </a:defRPr>
            </a:lvl1pPr>
            <a:lvl2pPr>
              <a:defRPr sz="2000" b="0" i="0">
                <a:latin typeface="Kite Display Light" panose="02000000000000000000" pitchFamily="2" charset="77"/>
              </a:defRPr>
            </a:lvl2pPr>
            <a:lvl3pPr>
              <a:defRPr sz="1800" b="0" i="0">
                <a:latin typeface="Kite Display Light" panose="02000000000000000000" pitchFamily="2" charset="77"/>
              </a:defRPr>
            </a:lvl3pPr>
            <a:lvl4pPr>
              <a:defRPr sz="1400" b="0" i="0">
                <a:latin typeface="Kite Display Light" panose="02000000000000000000" pitchFamily="2" charset="77"/>
              </a:defRPr>
            </a:lvl4pPr>
            <a:lvl5pPr>
              <a:defRPr sz="1200" b="0" i="0">
                <a:latin typeface="Kite Display Light" panose="02000000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4" name="Group 13">
            <a:extLst>
              <a:ext uri="{FF2B5EF4-FFF2-40B4-BE49-F238E27FC236}">
                <a16:creationId xmlns:a16="http://schemas.microsoft.com/office/drawing/2014/main" id="{CA6F46A9-5BD6-C842-AEBC-F44BF5D08D5D}"/>
              </a:ext>
            </a:extLst>
          </p:cNvPr>
          <p:cNvGrpSpPr/>
          <p:nvPr userDrawn="1"/>
        </p:nvGrpSpPr>
        <p:grpSpPr>
          <a:xfrm>
            <a:off x="11213849" y="5678905"/>
            <a:ext cx="535239" cy="802858"/>
            <a:chOff x="11409806" y="-304600"/>
            <a:chExt cx="1828802" cy="2743200"/>
          </a:xfrm>
        </p:grpSpPr>
        <p:pic>
          <p:nvPicPr>
            <p:cNvPr id="15" name="Picture 14">
              <a:extLst>
                <a:ext uri="{FF2B5EF4-FFF2-40B4-BE49-F238E27FC236}">
                  <a16:creationId xmlns:a16="http://schemas.microsoft.com/office/drawing/2014/main" id="{63D6C946-0DDE-734B-BD10-D644FF35B1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09806" y="1524199"/>
              <a:ext cx="914401" cy="914401"/>
            </a:xfrm>
            <a:prstGeom prst="rect">
              <a:avLst/>
            </a:prstGeom>
          </p:spPr>
        </p:pic>
        <p:pic>
          <p:nvPicPr>
            <p:cNvPr id="21" name="Picture 20">
              <a:extLst>
                <a:ext uri="{FF2B5EF4-FFF2-40B4-BE49-F238E27FC236}">
                  <a16:creationId xmlns:a16="http://schemas.microsoft.com/office/drawing/2014/main" id="{ACAD96CA-A8B0-CA44-BD46-3BD90E5E44C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324207" y="1524199"/>
              <a:ext cx="914401" cy="914401"/>
            </a:xfrm>
            <a:prstGeom prst="rect">
              <a:avLst/>
            </a:prstGeom>
          </p:spPr>
        </p:pic>
        <p:pic>
          <p:nvPicPr>
            <p:cNvPr id="22" name="Picture 21">
              <a:extLst>
                <a:ext uri="{FF2B5EF4-FFF2-40B4-BE49-F238E27FC236}">
                  <a16:creationId xmlns:a16="http://schemas.microsoft.com/office/drawing/2014/main" id="{B1D80EE0-20CC-B543-B2FA-AE8A5FAF817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2324207" y="609800"/>
              <a:ext cx="914400" cy="914400"/>
            </a:xfrm>
            <a:prstGeom prst="rect">
              <a:avLst/>
            </a:prstGeom>
          </p:spPr>
        </p:pic>
        <p:pic>
          <p:nvPicPr>
            <p:cNvPr id="23" name="Picture 22">
              <a:extLst>
                <a:ext uri="{FF2B5EF4-FFF2-40B4-BE49-F238E27FC236}">
                  <a16:creationId xmlns:a16="http://schemas.microsoft.com/office/drawing/2014/main" id="{8E77D9F6-B0DE-EF40-8EB6-225F1E088B2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324207" y="-304600"/>
              <a:ext cx="914400" cy="914400"/>
            </a:xfrm>
            <a:prstGeom prst="rect">
              <a:avLst/>
            </a:prstGeom>
          </p:spPr>
        </p:pic>
      </p:grpSp>
      <p:sp>
        <p:nvSpPr>
          <p:cNvPr id="24" name="Slide Number Placeholder 6">
            <a:extLst>
              <a:ext uri="{FF2B5EF4-FFF2-40B4-BE49-F238E27FC236}">
                <a16:creationId xmlns:a16="http://schemas.microsoft.com/office/drawing/2014/main" id="{3EE28C89-9A8A-FB43-9B6F-65629487BCC7}"/>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3655485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BAAB-72E5-904C-A2D3-639B02861FAF}"/>
              </a:ext>
            </a:extLst>
          </p:cNvPr>
          <p:cNvSpPr>
            <a:spLocks noGrp="1"/>
          </p:cNvSpPr>
          <p:nvPr>
            <p:ph type="title"/>
          </p:nvPr>
        </p:nvSpPr>
        <p:spPr>
          <a:xfrm>
            <a:off x="328930" y="365125"/>
            <a:ext cx="11349038" cy="583003"/>
          </a:xfrm>
          <a:prstGeom prst="rect">
            <a:avLst/>
          </a:prstGeom>
        </p:spPr>
        <p:txBody>
          <a:bodyPr/>
          <a:lstStyle>
            <a:lvl1pPr>
              <a:defRPr>
                <a:solidFill>
                  <a:schemeClr val="tx2"/>
                </a:solidFill>
              </a:defRPr>
            </a:lvl1pPr>
          </a:lstStyle>
          <a:p>
            <a:r>
              <a:rPr lang="en-US"/>
              <a:t>Click to edit Master title style</a:t>
            </a:r>
            <a:endParaRPr lang="en-US" dirty="0"/>
          </a:p>
        </p:txBody>
      </p:sp>
      <p:grpSp>
        <p:nvGrpSpPr>
          <p:cNvPr id="10" name="Group 9">
            <a:extLst>
              <a:ext uri="{FF2B5EF4-FFF2-40B4-BE49-F238E27FC236}">
                <a16:creationId xmlns:a16="http://schemas.microsoft.com/office/drawing/2014/main" id="{F2F8EB95-AF96-D94B-AC42-3CA852287A6E}"/>
              </a:ext>
            </a:extLst>
          </p:cNvPr>
          <p:cNvGrpSpPr/>
          <p:nvPr userDrawn="1"/>
        </p:nvGrpSpPr>
        <p:grpSpPr>
          <a:xfrm>
            <a:off x="11213849" y="5678905"/>
            <a:ext cx="535239" cy="802858"/>
            <a:chOff x="11409806" y="-304600"/>
            <a:chExt cx="1828802" cy="2743200"/>
          </a:xfrm>
        </p:grpSpPr>
        <p:pic>
          <p:nvPicPr>
            <p:cNvPr id="11" name="Picture 10">
              <a:extLst>
                <a:ext uri="{FF2B5EF4-FFF2-40B4-BE49-F238E27FC236}">
                  <a16:creationId xmlns:a16="http://schemas.microsoft.com/office/drawing/2014/main" id="{9324A603-1703-F144-995C-14F4A3B4A3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09806" y="1524199"/>
              <a:ext cx="914401" cy="914401"/>
            </a:xfrm>
            <a:prstGeom prst="rect">
              <a:avLst/>
            </a:prstGeom>
          </p:spPr>
        </p:pic>
        <p:pic>
          <p:nvPicPr>
            <p:cNvPr id="17" name="Picture 16">
              <a:extLst>
                <a:ext uri="{FF2B5EF4-FFF2-40B4-BE49-F238E27FC236}">
                  <a16:creationId xmlns:a16="http://schemas.microsoft.com/office/drawing/2014/main" id="{1D40786E-FD62-5F43-8A51-6BFD4C0490E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324207" y="1524199"/>
              <a:ext cx="914401" cy="914401"/>
            </a:xfrm>
            <a:prstGeom prst="rect">
              <a:avLst/>
            </a:prstGeom>
          </p:spPr>
        </p:pic>
        <p:pic>
          <p:nvPicPr>
            <p:cNvPr id="18" name="Picture 17">
              <a:extLst>
                <a:ext uri="{FF2B5EF4-FFF2-40B4-BE49-F238E27FC236}">
                  <a16:creationId xmlns:a16="http://schemas.microsoft.com/office/drawing/2014/main" id="{342B0303-1E01-0242-ACAD-0CE4C24F6B8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2324207" y="609800"/>
              <a:ext cx="914400" cy="914400"/>
            </a:xfrm>
            <a:prstGeom prst="rect">
              <a:avLst/>
            </a:prstGeom>
          </p:spPr>
        </p:pic>
        <p:pic>
          <p:nvPicPr>
            <p:cNvPr id="19" name="Picture 18">
              <a:extLst>
                <a:ext uri="{FF2B5EF4-FFF2-40B4-BE49-F238E27FC236}">
                  <a16:creationId xmlns:a16="http://schemas.microsoft.com/office/drawing/2014/main" id="{15EB0BA0-6B7D-884D-82B9-649D9DD6C09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324207" y="-304600"/>
              <a:ext cx="914400" cy="914400"/>
            </a:xfrm>
            <a:prstGeom prst="rect">
              <a:avLst/>
            </a:prstGeom>
          </p:spPr>
        </p:pic>
      </p:grpSp>
      <p:sp>
        <p:nvSpPr>
          <p:cNvPr id="20" name="Slide Number Placeholder 6">
            <a:extLst>
              <a:ext uri="{FF2B5EF4-FFF2-40B4-BE49-F238E27FC236}">
                <a16:creationId xmlns:a16="http://schemas.microsoft.com/office/drawing/2014/main" id="{01614F6C-AB86-874B-B3A8-4FFA7F159489}"/>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20884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E3B44E5-DED8-744E-9F30-BD32E1CBF0BD}"/>
              </a:ext>
            </a:extLst>
          </p:cNvPr>
          <p:cNvSpPr/>
          <p:nvPr userDrawn="1"/>
        </p:nvSpPr>
        <p:spPr>
          <a:xfrm>
            <a:off x="400050" y="967563"/>
            <a:ext cx="11349038" cy="5514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D2A08D9-E917-8642-8760-47C2A68454FA}"/>
              </a:ext>
            </a:extLst>
          </p:cNvPr>
          <p:cNvGrpSpPr/>
          <p:nvPr userDrawn="1"/>
        </p:nvGrpSpPr>
        <p:grpSpPr>
          <a:xfrm>
            <a:off x="11213849" y="5678905"/>
            <a:ext cx="535239" cy="802858"/>
            <a:chOff x="11409806" y="-304600"/>
            <a:chExt cx="1828802" cy="2743200"/>
          </a:xfrm>
        </p:grpSpPr>
        <p:pic>
          <p:nvPicPr>
            <p:cNvPr id="10" name="Picture 9">
              <a:extLst>
                <a:ext uri="{FF2B5EF4-FFF2-40B4-BE49-F238E27FC236}">
                  <a16:creationId xmlns:a16="http://schemas.microsoft.com/office/drawing/2014/main" id="{6F96EA8C-9CC8-C24C-B476-E70F79A4DE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09806" y="1524199"/>
              <a:ext cx="914401" cy="914401"/>
            </a:xfrm>
            <a:prstGeom prst="rect">
              <a:avLst/>
            </a:prstGeom>
          </p:spPr>
        </p:pic>
        <p:pic>
          <p:nvPicPr>
            <p:cNvPr id="16" name="Picture 15">
              <a:extLst>
                <a:ext uri="{FF2B5EF4-FFF2-40B4-BE49-F238E27FC236}">
                  <a16:creationId xmlns:a16="http://schemas.microsoft.com/office/drawing/2014/main" id="{3218584B-E4B7-7D4A-9ADC-1B77D3AAF0A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324207" y="1524199"/>
              <a:ext cx="914401" cy="914401"/>
            </a:xfrm>
            <a:prstGeom prst="rect">
              <a:avLst/>
            </a:prstGeom>
          </p:spPr>
        </p:pic>
        <p:pic>
          <p:nvPicPr>
            <p:cNvPr id="17" name="Picture 16">
              <a:extLst>
                <a:ext uri="{FF2B5EF4-FFF2-40B4-BE49-F238E27FC236}">
                  <a16:creationId xmlns:a16="http://schemas.microsoft.com/office/drawing/2014/main" id="{847F2992-0920-3443-8905-BA6D7E2A0CC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2324207" y="609800"/>
              <a:ext cx="914400" cy="914400"/>
            </a:xfrm>
            <a:prstGeom prst="rect">
              <a:avLst/>
            </a:prstGeom>
          </p:spPr>
        </p:pic>
        <p:pic>
          <p:nvPicPr>
            <p:cNvPr id="18" name="Picture 17">
              <a:extLst>
                <a:ext uri="{FF2B5EF4-FFF2-40B4-BE49-F238E27FC236}">
                  <a16:creationId xmlns:a16="http://schemas.microsoft.com/office/drawing/2014/main" id="{D6871080-AEA0-CD41-B467-57C205754B1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324207" y="-304600"/>
              <a:ext cx="914400" cy="914400"/>
            </a:xfrm>
            <a:prstGeom prst="rect">
              <a:avLst/>
            </a:prstGeom>
          </p:spPr>
        </p:pic>
      </p:grpSp>
      <p:sp>
        <p:nvSpPr>
          <p:cNvPr id="2" name="Rectangle 1">
            <a:extLst>
              <a:ext uri="{FF2B5EF4-FFF2-40B4-BE49-F238E27FC236}">
                <a16:creationId xmlns:a16="http://schemas.microsoft.com/office/drawing/2014/main" id="{9EF858EA-4BFB-CF4C-A2DC-AB668ACC7115}"/>
              </a:ext>
            </a:extLst>
          </p:cNvPr>
          <p:cNvSpPr/>
          <p:nvPr userDrawn="1"/>
        </p:nvSpPr>
        <p:spPr>
          <a:xfrm>
            <a:off x="10932160" y="6214143"/>
            <a:ext cx="279855" cy="2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6">
            <a:extLst>
              <a:ext uri="{FF2B5EF4-FFF2-40B4-BE49-F238E27FC236}">
                <a16:creationId xmlns:a16="http://schemas.microsoft.com/office/drawing/2014/main" id="{9A16D4C0-4F7E-D444-AC0A-7893AA533CB6}"/>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
        <p:nvSpPr>
          <p:cNvPr id="21" name="Title 1">
            <a:extLst>
              <a:ext uri="{FF2B5EF4-FFF2-40B4-BE49-F238E27FC236}">
                <a16:creationId xmlns:a16="http://schemas.microsoft.com/office/drawing/2014/main" id="{D5777A1B-EF6D-B546-9E2D-E4D508DA526D}"/>
              </a:ext>
            </a:extLst>
          </p:cNvPr>
          <p:cNvSpPr>
            <a:spLocks noGrp="1"/>
          </p:cNvSpPr>
          <p:nvPr>
            <p:ph type="title"/>
          </p:nvPr>
        </p:nvSpPr>
        <p:spPr>
          <a:xfrm>
            <a:off x="314136" y="365126"/>
            <a:ext cx="10785900" cy="602438"/>
          </a:xfrm>
          <a:prstGeom prst="rect">
            <a:avLst/>
          </a:prstGeom>
        </p:spPr>
        <p:txBody>
          <a:bodyPr/>
          <a:lstStyle>
            <a:lvl1pPr>
              <a:defRPr>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741562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6000-28AE-C246-8F24-E5CF8AD02495}"/>
              </a:ext>
            </a:extLst>
          </p:cNvPr>
          <p:cNvSpPr>
            <a:spLocks noGrp="1"/>
          </p:cNvSpPr>
          <p:nvPr>
            <p:ph type="title"/>
          </p:nvPr>
        </p:nvSpPr>
        <p:spPr>
          <a:xfrm>
            <a:off x="308610" y="368300"/>
            <a:ext cx="4371975" cy="1600200"/>
          </a:xfrm>
          <a:prstGeom prst="rect">
            <a:avLst/>
          </a:prstGeom>
        </p:spPr>
        <p:txBody>
          <a:bodyPr anchor="t">
            <a:normAutofit/>
          </a:bodyPr>
          <a:lstStyle>
            <a:lvl1pPr>
              <a:defRPr sz="3400">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42F8007-DA27-3E4C-B8CF-2B6E6A306773}"/>
              </a:ext>
            </a:extLst>
          </p:cNvPr>
          <p:cNvSpPr>
            <a:spLocks noGrp="1"/>
          </p:cNvSpPr>
          <p:nvPr>
            <p:ph idx="1"/>
          </p:nvPr>
        </p:nvSpPr>
        <p:spPr>
          <a:xfrm>
            <a:off x="5183188" y="368300"/>
            <a:ext cx="5998128" cy="5545691"/>
          </a:xfrm>
        </p:spPr>
        <p:txBody>
          <a:bodyPr/>
          <a:lstStyle>
            <a:lvl1pPr>
              <a:defRPr sz="2200"/>
            </a:lvl1pPr>
            <a:lvl2pPr>
              <a:defRPr sz="2000"/>
            </a:lvl2pPr>
            <a:lvl3pPr>
              <a:defRPr sz="1800"/>
            </a:lvl3pPr>
            <a:lvl4pPr>
              <a:defRPr sz="16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FD5D125-812E-8946-9887-9854846A6261}"/>
              </a:ext>
            </a:extLst>
          </p:cNvPr>
          <p:cNvSpPr>
            <a:spLocks noGrp="1"/>
          </p:cNvSpPr>
          <p:nvPr>
            <p:ph type="body" sz="half" idx="2"/>
          </p:nvPr>
        </p:nvSpPr>
        <p:spPr>
          <a:xfrm>
            <a:off x="308610" y="2057399"/>
            <a:ext cx="4463415" cy="38565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12" name="Group 11">
            <a:extLst>
              <a:ext uri="{FF2B5EF4-FFF2-40B4-BE49-F238E27FC236}">
                <a16:creationId xmlns:a16="http://schemas.microsoft.com/office/drawing/2014/main" id="{CEE68AF7-FF40-5A4D-B8F8-832B1F9E1197}"/>
              </a:ext>
            </a:extLst>
          </p:cNvPr>
          <p:cNvGrpSpPr/>
          <p:nvPr userDrawn="1"/>
        </p:nvGrpSpPr>
        <p:grpSpPr>
          <a:xfrm>
            <a:off x="11213849" y="5678905"/>
            <a:ext cx="535239" cy="802858"/>
            <a:chOff x="11409806" y="-304600"/>
            <a:chExt cx="1828802" cy="2743200"/>
          </a:xfrm>
        </p:grpSpPr>
        <p:pic>
          <p:nvPicPr>
            <p:cNvPr id="13" name="Picture 12">
              <a:extLst>
                <a:ext uri="{FF2B5EF4-FFF2-40B4-BE49-F238E27FC236}">
                  <a16:creationId xmlns:a16="http://schemas.microsoft.com/office/drawing/2014/main" id="{307D0DC9-FD30-A147-B910-45746ECFA1D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09806" y="1524199"/>
              <a:ext cx="914401" cy="914401"/>
            </a:xfrm>
            <a:prstGeom prst="rect">
              <a:avLst/>
            </a:prstGeom>
          </p:spPr>
        </p:pic>
        <p:pic>
          <p:nvPicPr>
            <p:cNvPr id="19" name="Picture 18">
              <a:extLst>
                <a:ext uri="{FF2B5EF4-FFF2-40B4-BE49-F238E27FC236}">
                  <a16:creationId xmlns:a16="http://schemas.microsoft.com/office/drawing/2014/main" id="{A30B9A36-65E1-1B41-9A79-BD42D2682AD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324207" y="1524199"/>
              <a:ext cx="914401" cy="914401"/>
            </a:xfrm>
            <a:prstGeom prst="rect">
              <a:avLst/>
            </a:prstGeom>
          </p:spPr>
        </p:pic>
        <p:pic>
          <p:nvPicPr>
            <p:cNvPr id="20" name="Picture 19">
              <a:extLst>
                <a:ext uri="{FF2B5EF4-FFF2-40B4-BE49-F238E27FC236}">
                  <a16:creationId xmlns:a16="http://schemas.microsoft.com/office/drawing/2014/main" id="{DDDE378A-7C19-0A4C-B934-685445A0663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2324207" y="609800"/>
              <a:ext cx="914400" cy="914400"/>
            </a:xfrm>
            <a:prstGeom prst="rect">
              <a:avLst/>
            </a:prstGeom>
          </p:spPr>
        </p:pic>
        <p:pic>
          <p:nvPicPr>
            <p:cNvPr id="21" name="Picture 20">
              <a:extLst>
                <a:ext uri="{FF2B5EF4-FFF2-40B4-BE49-F238E27FC236}">
                  <a16:creationId xmlns:a16="http://schemas.microsoft.com/office/drawing/2014/main" id="{F96A7CBD-A62A-6445-A1A2-D4B21B2B1ED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324207" y="-304600"/>
              <a:ext cx="914400" cy="914400"/>
            </a:xfrm>
            <a:prstGeom prst="rect">
              <a:avLst/>
            </a:prstGeom>
          </p:spPr>
        </p:pic>
      </p:grpSp>
      <p:sp>
        <p:nvSpPr>
          <p:cNvPr id="22" name="Slide Number Placeholder 6">
            <a:extLst>
              <a:ext uri="{FF2B5EF4-FFF2-40B4-BE49-F238E27FC236}">
                <a16:creationId xmlns:a16="http://schemas.microsoft.com/office/drawing/2014/main" id="{D83E5B96-C16E-1040-A507-33F21D24C4DE}"/>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3055813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0962C-4F58-8A4B-A7D7-064A19A6CD57}"/>
              </a:ext>
            </a:extLst>
          </p:cNvPr>
          <p:cNvSpPr>
            <a:spLocks noGrp="1"/>
          </p:cNvSpPr>
          <p:nvPr>
            <p:ph type="title"/>
          </p:nvPr>
        </p:nvSpPr>
        <p:spPr>
          <a:xfrm>
            <a:off x="304800" y="368300"/>
            <a:ext cx="4467225" cy="1587822"/>
          </a:xfrm>
          <a:prstGeom prst="rect">
            <a:avLst/>
          </a:prstGeom>
        </p:spPr>
        <p:txBody>
          <a:bodyPr anchor="t">
            <a:normAutofit/>
          </a:bodyPr>
          <a:lstStyle>
            <a:lvl1pPr>
              <a:defRPr sz="3400">
                <a:solidFill>
                  <a:schemeClr val="tx2"/>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88F6C5-5CC4-8842-ABB8-3CB8AB744FCF}"/>
              </a:ext>
            </a:extLst>
          </p:cNvPr>
          <p:cNvSpPr>
            <a:spLocks noGrp="1"/>
          </p:cNvSpPr>
          <p:nvPr>
            <p:ph type="pic" idx="1"/>
          </p:nvPr>
        </p:nvSpPr>
        <p:spPr>
          <a:xfrm>
            <a:off x="5183188" y="368300"/>
            <a:ext cx="5998128" cy="55456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74CF150-AF10-F34D-8F59-713124AE2D7D}"/>
              </a:ext>
            </a:extLst>
          </p:cNvPr>
          <p:cNvSpPr>
            <a:spLocks noGrp="1"/>
          </p:cNvSpPr>
          <p:nvPr>
            <p:ph type="body" sz="half" idx="2"/>
          </p:nvPr>
        </p:nvSpPr>
        <p:spPr>
          <a:xfrm>
            <a:off x="304800" y="2057399"/>
            <a:ext cx="4467225" cy="38565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12" name="Group 11">
            <a:extLst>
              <a:ext uri="{FF2B5EF4-FFF2-40B4-BE49-F238E27FC236}">
                <a16:creationId xmlns:a16="http://schemas.microsoft.com/office/drawing/2014/main" id="{BA454A9B-3593-1A45-A3E1-346415845B83}"/>
              </a:ext>
            </a:extLst>
          </p:cNvPr>
          <p:cNvGrpSpPr/>
          <p:nvPr userDrawn="1"/>
        </p:nvGrpSpPr>
        <p:grpSpPr>
          <a:xfrm>
            <a:off x="11213849" y="5678905"/>
            <a:ext cx="535239" cy="802858"/>
            <a:chOff x="11409806" y="-304600"/>
            <a:chExt cx="1828802" cy="2743200"/>
          </a:xfrm>
        </p:grpSpPr>
        <p:pic>
          <p:nvPicPr>
            <p:cNvPr id="13" name="Picture 12">
              <a:extLst>
                <a:ext uri="{FF2B5EF4-FFF2-40B4-BE49-F238E27FC236}">
                  <a16:creationId xmlns:a16="http://schemas.microsoft.com/office/drawing/2014/main" id="{9A6DD066-E3AE-AF4D-A070-9110ABD0C4B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09806" y="1524199"/>
              <a:ext cx="914401" cy="914401"/>
            </a:xfrm>
            <a:prstGeom prst="rect">
              <a:avLst/>
            </a:prstGeom>
          </p:spPr>
        </p:pic>
        <p:pic>
          <p:nvPicPr>
            <p:cNvPr id="19" name="Picture 18">
              <a:extLst>
                <a:ext uri="{FF2B5EF4-FFF2-40B4-BE49-F238E27FC236}">
                  <a16:creationId xmlns:a16="http://schemas.microsoft.com/office/drawing/2014/main" id="{6FEC597E-A21B-774C-A4FD-D055F539AF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324207" y="1524199"/>
              <a:ext cx="914401" cy="914401"/>
            </a:xfrm>
            <a:prstGeom prst="rect">
              <a:avLst/>
            </a:prstGeom>
          </p:spPr>
        </p:pic>
        <p:pic>
          <p:nvPicPr>
            <p:cNvPr id="20" name="Picture 19">
              <a:extLst>
                <a:ext uri="{FF2B5EF4-FFF2-40B4-BE49-F238E27FC236}">
                  <a16:creationId xmlns:a16="http://schemas.microsoft.com/office/drawing/2014/main" id="{FA21C54C-D9F3-5746-B946-63EEDD9F55A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2324207" y="609800"/>
              <a:ext cx="914400" cy="914400"/>
            </a:xfrm>
            <a:prstGeom prst="rect">
              <a:avLst/>
            </a:prstGeom>
          </p:spPr>
        </p:pic>
        <p:pic>
          <p:nvPicPr>
            <p:cNvPr id="21" name="Picture 20">
              <a:extLst>
                <a:ext uri="{FF2B5EF4-FFF2-40B4-BE49-F238E27FC236}">
                  <a16:creationId xmlns:a16="http://schemas.microsoft.com/office/drawing/2014/main" id="{10441807-A31E-0647-82FC-1FB08126BAD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324207" y="-304600"/>
              <a:ext cx="914400" cy="914400"/>
            </a:xfrm>
            <a:prstGeom prst="rect">
              <a:avLst/>
            </a:prstGeom>
          </p:spPr>
        </p:pic>
      </p:grpSp>
      <p:sp>
        <p:nvSpPr>
          <p:cNvPr id="22" name="Slide Number Placeholder 6">
            <a:extLst>
              <a:ext uri="{FF2B5EF4-FFF2-40B4-BE49-F238E27FC236}">
                <a16:creationId xmlns:a16="http://schemas.microsoft.com/office/drawing/2014/main" id="{D0E1828A-4BDB-4C4D-BAAF-CB09282D6B28}"/>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34021631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0962C-4F58-8A4B-A7D7-064A19A6CD57}"/>
              </a:ext>
            </a:extLst>
          </p:cNvPr>
          <p:cNvSpPr>
            <a:spLocks noGrp="1"/>
          </p:cNvSpPr>
          <p:nvPr>
            <p:ph type="title"/>
          </p:nvPr>
        </p:nvSpPr>
        <p:spPr>
          <a:xfrm>
            <a:off x="308610" y="368300"/>
            <a:ext cx="4463415" cy="1587822"/>
          </a:xfrm>
          <a:prstGeom prst="rect">
            <a:avLst/>
          </a:prstGeom>
        </p:spPr>
        <p:txBody>
          <a:bodyPr anchor="t">
            <a:normAutofit/>
          </a:bodyPr>
          <a:lstStyle>
            <a:lvl1pPr>
              <a:defRPr sz="3400">
                <a:solidFill>
                  <a:schemeClr val="tx2"/>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88F6C5-5CC4-8842-ABB8-3CB8AB744FCF}"/>
              </a:ext>
            </a:extLst>
          </p:cNvPr>
          <p:cNvSpPr>
            <a:spLocks noGrp="1"/>
          </p:cNvSpPr>
          <p:nvPr>
            <p:ph type="pic" idx="1"/>
          </p:nvPr>
        </p:nvSpPr>
        <p:spPr>
          <a:xfrm>
            <a:off x="5183188" y="368300"/>
            <a:ext cx="5998128" cy="55456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74CF150-AF10-F34D-8F59-713124AE2D7D}"/>
              </a:ext>
            </a:extLst>
          </p:cNvPr>
          <p:cNvSpPr>
            <a:spLocks noGrp="1"/>
          </p:cNvSpPr>
          <p:nvPr>
            <p:ph type="body" sz="half" idx="2"/>
          </p:nvPr>
        </p:nvSpPr>
        <p:spPr>
          <a:xfrm>
            <a:off x="308610" y="2057399"/>
            <a:ext cx="4463415" cy="38565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11" name="Group 10">
            <a:extLst>
              <a:ext uri="{FF2B5EF4-FFF2-40B4-BE49-F238E27FC236}">
                <a16:creationId xmlns:a16="http://schemas.microsoft.com/office/drawing/2014/main" id="{DFCEE529-000C-614C-85E9-0ED1D6D1C983}"/>
              </a:ext>
            </a:extLst>
          </p:cNvPr>
          <p:cNvGrpSpPr/>
          <p:nvPr userDrawn="1"/>
        </p:nvGrpSpPr>
        <p:grpSpPr>
          <a:xfrm>
            <a:off x="11213849" y="5678905"/>
            <a:ext cx="535239" cy="802858"/>
            <a:chOff x="11409806" y="-304600"/>
            <a:chExt cx="1828802" cy="2743200"/>
          </a:xfrm>
        </p:grpSpPr>
        <p:pic>
          <p:nvPicPr>
            <p:cNvPr id="12" name="Picture 11">
              <a:extLst>
                <a:ext uri="{FF2B5EF4-FFF2-40B4-BE49-F238E27FC236}">
                  <a16:creationId xmlns:a16="http://schemas.microsoft.com/office/drawing/2014/main" id="{469D34A8-70F7-D04B-85E0-C299B9A3CAB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09806" y="1524199"/>
              <a:ext cx="914401" cy="914401"/>
            </a:xfrm>
            <a:prstGeom prst="rect">
              <a:avLst/>
            </a:prstGeom>
          </p:spPr>
        </p:pic>
        <p:pic>
          <p:nvPicPr>
            <p:cNvPr id="13" name="Picture 12">
              <a:extLst>
                <a:ext uri="{FF2B5EF4-FFF2-40B4-BE49-F238E27FC236}">
                  <a16:creationId xmlns:a16="http://schemas.microsoft.com/office/drawing/2014/main" id="{442AA819-6774-2943-859D-C42FD5F7B27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324207" y="1524199"/>
              <a:ext cx="914401" cy="914401"/>
            </a:xfrm>
            <a:prstGeom prst="rect">
              <a:avLst/>
            </a:prstGeom>
          </p:spPr>
        </p:pic>
        <p:pic>
          <p:nvPicPr>
            <p:cNvPr id="19" name="Picture 18">
              <a:extLst>
                <a:ext uri="{FF2B5EF4-FFF2-40B4-BE49-F238E27FC236}">
                  <a16:creationId xmlns:a16="http://schemas.microsoft.com/office/drawing/2014/main" id="{3702ECDE-FFFF-894D-95CA-07FE42589BC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2324207" y="609800"/>
              <a:ext cx="914400" cy="914400"/>
            </a:xfrm>
            <a:prstGeom prst="rect">
              <a:avLst/>
            </a:prstGeom>
          </p:spPr>
        </p:pic>
        <p:pic>
          <p:nvPicPr>
            <p:cNvPr id="20" name="Picture 19">
              <a:extLst>
                <a:ext uri="{FF2B5EF4-FFF2-40B4-BE49-F238E27FC236}">
                  <a16:creationId xmlns:a16="http://schemas.microsoft.com/office/drawing/2014/main" id="{44E46C0F-57BE-D947-B3EA-B373C80D159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324207" y="-304600"/>
              <a:ext cx="914400" cy="914400"/>
            </a:xfrm>
            <a:prstGeom prst="rect">
              <a:avLst/>
            </a:prstGeom>
          </p:spPr>
        </p:pic>
      </p:grpSp>
      <p:sp>
        <p:nvSpPr>
          <p:cNvPr id="21" name="Slide Number Placeholder 6">
            <a:extLst>
              <a:ext uri="{FF2B5EF4-FFF2-40B4-BE49-F238E27FC236}">
                <a16:creationId xmlns:a16="http://schemas.microsoft.com/office/drawing/2014/main" id="{9E9C88F9-D0F8-1247-9E4A-21AC63B7B4BA}"/>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16257695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973EB4B-0D3F-5244-885F-55F17595B5D3}"/>
              </a:ext>
            </a:extLst>
          </p:cNvPr>
          <p:cNvGrpSpPr/>
          <p:nvPr userDrawn="1"/>
        </p:nvGrpSpPr>
        <p:grpSpPr>
          <a:xfrm>
            <a:off x="11213849" y="5678905"/>
            <a:ext cx="535239" cy="802858"/>
            <a:chOff x="11409806" y="-304600"/>
            <a:chExt cx="1828802" cy="2743200"/>
          </a:xfrm>
        </p:grpSpPr>
        <p:pic>
          <p:nvPicPr>
            <p:cNvPr id="9" name="Picture 8">
              <a:extLst>
                <a:ext uri="{FF2B5EF4-FFF2-40B4-BE49-F238E27FC236}">
                  <a16:creationId xmlns:a16="http://schemas.microsoft.com/office/drawing/2014/main" id="{93240B49-03A6-AE4C-8DB7-188452CE660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09806" y="1524199"/>
              <a:ext cx="914401" cy="914401"/>
            </a:xfrm>
            <a:prstGeom prst="rect">
              <a:avLst/>
            </a:prstGeom>
          </p:spPr>
        </p:pic>
        <p:pic>
          <p:nvPicPr>
            <p:cNvPr id="10" name="Picture 9">
              <a:extLst>
                <a:ext uri="{FF2B5EF4-FFF2-40B4-BE49-F238E27FC236}">
                  <a16:creationId xmlns:a16="http://schemas.microsoft.com/office/drawing/2014/main" id="{EFFAF895-4395-834D-B5FB-546C1305098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324207" y="1524199"/>
              <a:ext cx="914401" cy="914401"/>
            </a:xfrm>
            <a:prstGeom prst="rect">
              <a:avLst/>
            </a:prstGeom>
          </p:spPr>
        </p:pic>
        <p:pic>
          <p:nvPicPr>
            <p:cNvPr id="16" name="Picture 15">
              <a:extLst>
                <a:ext uri="{FF2B5EF4-FFF2-40B4-BE49-F238E27FC236}">
                  <a16:creationId xmlns:a16="http://schemas.microsoft.com/office/drawing/2014/main" id="{CBA1D669-7CFC-5740-BFB1-745524079BC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2324207" y="609800"/>
              <a:ext cx="914400" cy="914400"/>
            </a:xfrm>
            <a:prstGeom prst="rect">
              <a:avLst/>
            </a:prstGeom>
          </p:spPr>
        </p:pic>
        <p:pic>
          <p:nvPicPr>
            <p:cNvPr id="17" name="Picture 16">
              <a:extLst>
                <a:ext uri="{FF2B5EF4-FFF2-40B4-BE49-F238E27FC236}">
                  <a16:creationId xmlns:a16="http://schemas.microsoft.com/office/drawing/2014/main" id="{0462A32A-2C15-C948-88E7-AA51B85353F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2324207" y="-304600"/>
              <a:ext cx="914400" cy="914400"/>
            </a:xfrm>
            <a:prstGeom prst="rect">
              <a:avLst/>
            </a:prstGeom>
          </p:spPr>
        </p:pic>
      </p:grpSp>
    </p:spTree>
    <p:extLst>
      <p:ext uri="{BB962C8B-B14F-4D97-AF65-F5344CB8AC3E}">
        <p14:creationId xmlns:p14="http://schemas.microsoft.com/office/powerpoint/2010/main" val="1640901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1 column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4241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21272013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1"/>
          <p:cNvSpPr>
            <a:spLocks noGrp="1"/>
          </p:cNvSpPr>
          <p:nvPr>
            <p:ph type="title"/>
          </p:nvPr>
        </p:nvSpPr>
        <p:spPr>
          <a:xfrm>
            <a:off x="400050" y="402587"/>
            <a:ext cx="11252200" cy="334102"/>
          </a:xfrm>
          <a:prstGeom prst="rect">
            <a:avLst/>
          </a:prstGeom>
        </p:spPr>
        <p:txBody>
          <a:bodyPr vert="horz" lIns="0" tIns="0" rIns="0" bIns="0" rtlCol="0" anchor="t" anchorCtr="0">
            <a:noAutofit/>
          </a:bodyPr>
          <a:lstStyle>
            <a:lvl1pPr>
              <a:defRPr sz="3400"/>
            </a:lvl1pPr>
          </a:lstStyle>
          <a:p>
            <a:r>
              <a:rPr lang="en-US" noProof="0" dirty="0"/>
              <a:t>Click to edit Master title style</a:t>
            </a:r>
          </a:p>
        </p:txBody>
      </p:sp>
    </p:spTree>
    <p:extLst>
      <p:ext uri="{BB962C8B-B14F-4D97-AF65-F5344CB8AC3E}">
        <p14:creationId xmlns:p14="http://schemas.microsoft.com/office/powerpoint/2010/main" val="21812641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PEE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87312" y="2090057"/>
            <a:ext cx="2004280" cy="2004280"/>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26606" y="4092841"/>
            <a:ext cx="2760705" cy="2760705"/>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6000" y="-1"/>
            <a:ext cx="4091311" cy="4091311"/>
          </a:xfrm>
          <a:prstGeom prst="rect">
            <a:avLst/>
          </a:prstGeom>
        </p:spPr>
      </p:pic>
      <p:pic>
        <p:nvPicPr>
          <p:cNvPr id="10" name="Picture 9">
            <a:extLst>
              <a:ext uri="{FF2B5EF4-FFF2-40B4-BE49-F238E27FC236}">
                <a16:creationId xmlns:a16="http://schemas.microsoft.com/office/drawing/2014/main" id="{57349E59-F41E-0642-BC39-C6AF562B866B}"/>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425352" y="4091310"/>
            <a:ext cx="2001253" cy="2001253"/>
          </a:xfrm>
          <a:prstGeom prst="rect">
            <a:avLst/>
          </a:prstGeom>
        </p:spPr>
      </p:pic>
      <p:sp>
        <p:nvSpPr>
          <p:cNvPr id="13" name="Rectangle 12">
            <a:extLst>
              <a:ext uri="{FF2B5EF4-FFF2-40B4-BE49-F238E27FC236}">
                <a16:creationId xmlns:a16="http://schemas.microsoft.com/office/drawing/2014/main" id="{1D8FE24A-3075-8C4F-8078-64E107C96EC7}"/>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C85A7EA4-B4C2-1141-918A-1DCE019CC4A7}"/>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F621B321-9154-854C-A462-46728A00E655}"/>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1"/>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58DF64DC-ECE3-F448-BF75-FAC6CED257E6}"/>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1B28AA3C-4ECB-5E40-90A1-7698BB8718CA}"/>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spTree>
    <p:extLst>
      <p:ext uri="{BB962C8B-B14F-4D97-AF65-F5344CB8AC3E}">
        <p14:creationId xmlns:p14="http://schemas.microsoft.com/office/powerpoint/2010/main" val="14564046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INNOV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1F8D49-1652-714A-AA53-643A945E888C}"/>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F7211A-F9FB-2844-B517-D73147AEBF70}"/>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3" name="Subtitle 2">
            <a:extLst>
              <a:ext uri="{FF2B5EF4-FFF2-40B4-BE49-F238E27FC236}">
                <a16:creationId xmlns:a16="http://schemas.microsoft.com/office/drawing/2014/main" id="{73043696-122A-FB4B-BA81-CD00FE0074BD}"/>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4"/>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25" name="Picture 24">
            <a:extLst>
              <a:ext uri="{FF2B5EF4-FFF2-40B4-BE49-F238E27FC236}">
                <a16:creationId xmlns:a16="http://schemas.microsoft.com/office/drawing/2014/main" id="{E6E386EF-3758-C146-A44F-1CF6109BAEDF}"/>
              </a:ext>
            </a:extLst>
          </p:cNvPr>
          <p:cNvPicPr>
            <a:picLocks noChangeAspect="1"/>
          </p:cNvPicPr>
          <p:nvPr userDrawn="1"/>
        </p:nvPicPr>
        <p:blipFill rotWithShape="1">
          <a:blip r:embed="rId2"/>
          <a:srcRect t="29912"/>
          <a:stretch/>
        </p:blipFill>
        <p:spPr>
          <a:xfrm>
            <a:off x="333464" y="576217"/>
            <a:ext cx="1351046" cy="619805"/>
          </a:xfrm>
          <a:prstGeom prst="rect">
            <a:avLst/>
          </a:prstGeom>
        </p:spPr>
      </p:pic>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3"/>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4"/>
          <a:stretch>
            <a:fillRect/>
          </a:stretch>
        </p:blipFill>
        <p:spPr>
          <a:xfrm>
            <a:off x="6096000" y="0"/>
            <a:ext cx="4097298" cy="4097298"/>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5"/>
          <a:stretch>
            <a:fillRect/>
          </a:stretch>
        </p:blipFill>
        <p:spPr>
          <a:xfrm>
            <a:off x="5410199" y="4097298"/>
            <a:ext cx="2022396" cy="2022396"/>
          </a:xfrm>
          <a:prstGeom prst="rect">
            <a:avLst/>
          </a:prstGeom>
        </p:spPr>
      </p:pic>
      <p:pic>
        <p:nvPicPr>
          <p:cNvPr id="23" name="Picture 22">
            <a:extLst>
              <a:ext uri="{FF2B5EF4-FFF2-40B4-BE49-F238E27FC236}">
                <a16:creationId xmlns:a16="http://schemas.microsoft.com/office/drawing/2014/main" id="{A537026A-97FD-2145-9CE3-4AF8B4361717}"/>
              </a:ext>
            </a:extLst>
          </p:cNvPr>
          <p:cNvPicPr>
            <a:picLocks noChangeAspect="1"/>
          </p:cNvPicPr>
          <p:nvPr userDrawn="1"/>
        </p:nvPicPr>
        <p:blipFill>
          <a:blip r:embed="rId6"/>
          <a:stretch>
            <a:fillRect/>
          </a:stretch>
        </p:blipFill>
        <p:spPr>
          <a:xfrm>
            <a:off x="10187272" y="2092569"/>
            <a:ext cx="2004770" cy="2004770"/>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7"/>
          <a:stretch>
            <a:fillRect/>
          </a:stretch>
        </p:blipFill>
        <p:spPr>
          <a:xfrm>
            <a:off x="7432596" y="4097298"/>
            <a:ext cx="2760702" cy="2760702"/>
          </a:xfrm>
          <a:prstGeom prst="rect">
            <a:avLst/>
          </a:prstGeom>
        </p:spPr>
      </p:pic>
      <p:sp>
        <p:nvSpPr>
          <p:cNvPr id="5" name="Text Placeholder 4">
            <a:extLst>
              <a:ext uri="{FF2B5EF4-FFF2-40B4-BE49-F238E27FC236}">
                <a16:creationId xmlns:a16="http://schemas.microsoft.com/office/drawing/2014/main" id="{3C605EFC-FDFD-F34A-AD70-55538B6F86F5}"/>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spTree>
    <p:extLst>
      <p:ext uri="{BB962C8B-B14F-4D97-AF65-F5344CB8AC3E}">
        <p14:creationId xmlns:p14="http://schemas.microsoft.com/office/powerpoint/2010/main" val="3440840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DELIVERY">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2"/>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3"/>
          <a:stretch>
            <a:fillRect/>
          </a:stretch>
        </p:blipFill>
        <p:spPr>
          <a:xfrm>
            <a:off x="10187312" y="2090057"/>
            <a:ext cx="2004280" cy="2004280"/>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4"/>
          <a:stretch>
            <a:fillRect/>
          </a:stretch>
        </p:blipFill>
        <p:spPr>
          <a:xfrm>
            <a:off x="7426606" y="4092841"/>
            <a:ext cx="2760705" cy="2760705"/>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5"/>
          <a:stretch>
            <a:fillRect/>
          </a:stretch>
        </p:blipFill>
        <p:spPr>
          <a:xfrm>
            <a:off x="5430827" y="4097295"/>
            <a:ext cx="1995780" cy="1995780"/>
          </a:xfrm>
          <a:prstGeom prst="rect">
            <a:avLst/>
          </a:prstGeom>
        </p:spPr>
      </p:pic>
      <p:pic>
        <p:nvPicPr>
          <p:cNvPr id="10" name="Picture 9">
            <a:extLst>
              <a:ext uri="{FF2B5EF4-FFF2-40B4-BE49-F238E27FC236}">
                <a16:creationId xmlns:a16="http://schemas.microsoft.com/office/drawing/2014/main" id="{57349E59-F41E-0642-BC39-C6AF562B866B}"/>
              </a:ext>
            </a:extLst>
          </p:cNvPr>
          <p:cNvPicPr>
            <a:picLocks noChangeAspect="1"/>
          </p:cNvPicPr>
          <p:nvPr userDrawn="1"/>
        </p:nvPicPr>
        <p:blipFill>
          <a:blip r:embed="rId6"/>
          <a:stretch>
            <a:fillRect/>
          </a:stretch>
        </p:blipFill>
        <p:spPr>
          <a:xfrm>
            <a:off x="6090099" y="-1"/>
            <a:ext cx="4097297" cy="4097297"/>
          </a:xfrm>
          <a:prstGeom prst="rect">
            <a:avLst/>
          </a:prstGeom>
        </p:spPr>
      </p:pic>
      <p:sp>
        <p:nvSpPr>
          <p:cNvPr id="13" name="Rectangle 12">
            <a:extLst>
              <a:ext uri="{FF2B5EF4-FFF2-40B4-BE49-F238E27FC236}">
                <a16:creationId xmlns:a16="http://schemas.microsoft.com/office/drawing/2014/main" id="{503B6D05-E59B-2442-97C3-0E243D55A217}"/>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AF8584D2-53FD-1B48-AE7B-7DFC95549802}"/>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96902C33-6961-4349-857D-A740922CC69E}"/>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3"/>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75FDB9C7-5638-4A4E-8E71-E0DE9B9084B7}"/>
              </a:ext>
            </a:extLst>
          </p:cNvPr>
          <p:cNvPicPr>
            <a:picLocks noChangeAspect="1"/>
          </p:cNvPicPr>
          <p:nvPr userDrawn="1"/>
        </p:nvPicPr>
        <p:blipFill rotWithShape="1">
          <a:blip r:embed="rId7"/>
          <a:srcRect t="29912"/>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76064C40-0828-294D-87E0-75AA7E11F0C1}"/>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spTree>
    <p:extLst>
      <p:ext uri="{BB962C8B-B14F-4D97-AF65-F5344CB8AC3E}">
        <p14:creationId xmlns:p14="http://schemas.microsoft.com/office/powerpoint/2010/main" val="10464649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SPEE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2"/>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3"/>
          <a:stretch>
            <a:fillRect/>
          </a:stretch>
        </p:blipFill>
        <p:spPr>
          <a:xfrm>
            <a:off x="10187312" y="2090057"/>
            <a:ext cx="2004280" cy="2004280"/>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4"/>
          <a:stretch>
            <a:fillRect/>
          </a:stretch>
        </p:blipFill>
        <p:spPr>
          <a:xfrm>
            <a:off x="7426606" y="4092841"/>
            <a:ext cx="2760705" cy="2760705"/>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5"/>
          <a:stretch>
            <a:fillRect/>
          </a:stretch>
        </p:blipFill>
        <p:spPr>
          <a:xfrm>
            <a:off x="6096000" y="-1"/>
            <a:ext cx="4091311" cy="4091311"/>
          </a:xfrm>
          <a:prstGeom prst="rect">
            <a:avLst/>
          </a:prstGeom>
        </p:spPr>
      </p:pic>
      <p:pic>
        <p:nvPicPr>
          <p:cNvPr id="10" name="Picture 9">
            <a:extLst>
              <a:ext uri="{FF2B5EF4-FFF2-40B4-BE49-F238E27FC236}">
                <a16:creationId xmlns:a16="http://schemas.microsoft.com/office/drawing/2014/main" id="{57349E59-F41E-0642-BC39-C6AF562B866B}"/>
              </a:ext>
            </a:extLst>
          </p:cNvPr>
          <p:cNvPicPr>
            <a:picLocks noChangeAspect="1"/>
          </p:cNvPicPr>
          <p:nvPr userDrawn="1"/>
        </p:nvPicPr>
        <p:blipFill>
          <a:blip r:embed="rId6"/>
          <a:stretch>
            <a:fillRect/>
          </a:stretch>
        </p:blipFill>
        <p:spPr>
          <a:xfrm>
            <a:off x="5425352" y="4091310"/>
            <a:ext cx="2001253" cy="2001253"/>
          </a:xfrm>
          <a:prstGeom prst="rect">
            <a:avLst/>
          </a:prstGeom>
        </p:spPr>
      </p:pic>
      <p:sp>
        <p:nvSpPr>
          <p:cNvPr id="13" name="Rectangle 12">
            <a:extLst>
              <a:ext uri="{FF2B5EF4-FFF2-40B4-BE49-F238E27FC236}">
                <a16:creationId xmlns:a16="http://schemas.microsoft.com/office/drawing/2014/main" id="{1D8FE24A-3075-8C4F-8078-64E107C96EC7}"/>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C85A7EA4-B4C2-1141-918A-1DCE019CC4A7}"/>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F621B321-9154-854C-A462-46728A00E655}"/>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1"/>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58DF64DC-ECE3-F448-BF75-FAC6CED257E6}"/>
              </a:ext>
            </a:extLst>
          </p:cNvPr>
          <p:cNvPicPr>
            <a:picLocks noChangeAspect="1"/>
          </p:cNvPicPr>
          <p:nvPr userDrawn="1"/>
        </p:nvPicPr>
        <p:blipFill rotWithShape="1">
          <a:blip r:embed="rId7"/>
          <a:srcRect t="29912"/>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1B28AA3C-4ECB-5E40-90A1-7698BB8718CA}"/>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spTree>
    <p:extLst>
      <p:ext uri="{BB962C8B-B14F-4D97-AF65-F5344CB8AC3E}">
        <p14:creationId xmlns:p14="http://schemas.microsoft.com/office/powerpoint/2010/main" val="1832238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ke Slide — AGILITY">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2"/>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3"/>
          <a:stretch>
            <a:fillRect/>
          </a:stretch>
        </p:blipFill>
        <p:spPr>
          <a:xfrm>
            <a:off x="5417531" y="4091310"/>
            <a:ext cx="2004280" cy="2004280"/>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4"/>
          <a:stretch>
            <a:fillRect/>
          </a:stretch>
        </p:blipFill>
        <p:spPr>
          <a:xfrm>
            <a:off x="6096001" y="0"/>
            <a:ext cx="4091312" cy="4091312"/>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5"/>
          <a:stretch>
            <a:fillRect/>
          </a:stretch>
        </p:blipFill>
        <p:spPr>
          <a:xfrm>
            <a:off x="10187313" y="2087030"/>
            <a:ext cx="2004280" cy="2004280"/>
          </a:xfrm>
          <a:prstGeom prst="rect">
            <a:avLst/>
          </a:prstGeom>
        </p:spPr>
      </p:pic>
      <p:pic>
        <p:nvPicPr>
          <p:cNvPr id="11" name="Picture 10">
            <a:extLst>
              <a:ext uri="{FF2B5EF4-FFF2-40B4-BE49-F238E27FC236}">
                <a16:creationId xmlns:a16="http://schemas.microsoft.com/office/drawing/2014/main" id="{243F7ED2-7620-9242-A957-591EFCF852AE}"/>
              </a:ext>
            </a:extLst>
          </p:cNvPr>
          <p:cNvPicPr>
            <a:picLocks noChangeAspect="1"/>
          </p:cNvPicPr>
          <p:nvPr userDrawn="1"/>
        </p:nvPicPr>
        <p:blipFill>
          <a:blip r:embed="rId6"/>
          <a:stretch>
            <a:fillRect/>
          </a:stretch>
        </p:blipFill>
        <p:spPr>
          <a:xfrm>
            <a:off x="7421811" y="4091310"/>
            <a:ext cx="2765502" cy="2765502"/>
          </a:xfrm>
          <a:prstGeom prst="rect">
            <a:avLst/>
          </a:prstGeom>
        </p:spPr>
      </p:pic>
      <p:sp>
        <p:nvSpPr>
          <p:cNvPr id="13" name="Rectangle 12">
            <a:extLst>
              <a:ext uri="{FF2B5EF4-FFF2-40B4-BE49-F238E27FC236}">
                <a16:creationId xmlns:a16="http://schemas.microsoft.com/office/drawing/2014/main" id="{3503089B-9EDB-3948-BE39-961CD84EE3FB}"/>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E1FD67F5-6051-364B-9094-20D7345D8E41}"/>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33765CDD-98D0-2B40-8DAB-ED25185C6865}"/>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2"/>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75785994-B263-2C49-AA21-9AD5704E75EC}"/>
              </a:ext>
            </a:extLst>
          </p:cNvPr>
          <p:cNvPicPr>
            <a:picLocks noChangeAspect="1"/>
          </p:cNvPicPr>
          <p:nvPr userDrawn="1"/>
        </p:nvPicPr>
        <p:blipFill rotWithShape="1">
          <a:blip r:embed="rId7"/>
          <a:srcRect t="29912"/>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35515250-3012-2C49-A5DE-444C87D21837}"/>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spTree>
    <p:extLst>
      <p:ext uri="{BB962C8B-B14F-4D97-AF65-F5344CB8AC3E}">
        <p14:creationId xmlns:p14="http://schemas.microsoft.com/office/powerpoint/2010/main" val="19094116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imated Title Slide — INNOVA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807D755-1449-AF42-89C4-8898A5373681}"/>
              </a:ext>
            </a:extLst>
          </p:cNvPr>
          <p:cNvPicPr>
            <a:picLocks noChangeAspect="1"/>
          </p:cNvPicPr>
          <p:nvPr userDrawn="1"/>
        </p:nvPicPr>
        <p:blipFill>
          <a:blip r:embed="rId4"/>
          <a:stretch>
            <a:fillRect/>
          </a:stretch>
        </p:blipFill>
        <p:spPr>
          <a:xfrm>
            <a:off x="6096000" y="0"/>
            <a:ext cx="4097298" cy="4097298"/>
          </a:xfrm>
          <a:prstGeom prst="rect">
            <a:avLst/>
          </a:prstGeom>
        </p:spPr>
      </p:pic>
      <p:sp>
        <p:nvSpPr>
          <p:cNvPr id="4" name="Rectangle 3">
            <a:extLst>
              <a:ext uri="{FF2B5EF4-FFF2-40B4-BE49-F238E27FC236}">
                <a16:creationId xmlns:a16="http://schemas.microsoft.com/office/drawing/2014/main" id="{F71F8D49-1652-714A-AA53-643A945E888C}"/>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F7211A-F9FB-2844-B517-D73147AEBF70}"/>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3" name="Subtitle 2">
            <a:extLst>
              <a:ext uri="{FF2B5EF4-FFF2-40B4-BE49-F238E27FC236}">
                <a16:creationId xmlns:a16="http://schemas.microsoft.com/office/drawing/2014/main" id="{73043696-122A-FB4B-BA81-CD00FE0074BD}"/>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4"/>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25" name="Picture 24">
            <a:extLst>
              <a:ext uri="{FF2B5EF4-FFF2-40B4-BE49-F238E27FC236}">
                <a16:creationId xmlns:a16="http://schemas.microsoft.com/office/drawing/2014/main" id="{E6E386EF-3758-C146-A44F-1CF6109BAEDF}"/>
              </a:ext>
            </a:extLst>
          </p:cNvPr>
          <p:cNvPicPr>
            <a:picLocks noChangeAspect="1"/>
          </p:cNvPicPr>
          <p:nvPr userDrawn="1"/>
        </p:nvPicPr>
        <p:blipFill rotWithShape="1">
          <a:blip r:embed="rId5"/>
          <a:srcRect t="29912"/>
          <a:stretch/>
        </p:blipFill>
        <p:spPr>
          <a:xfrm>
            <a:off x="333464" y="576217"/>
            <a:ext cx="1351046" cy="619805"/>
          </a:xfrm>
          <a:prstGeom prst="rect">
            <a:avLst/>
          </a:prstGeom>
        </p:spPr>
      </p:pic>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6"/>
          <a:stretch>
            <a:fillRect/>
          </a:stretch>
        </p:blipFill>
        <p:spPr>
          <a:xfrm>
            <a:off x="340371" y="5463242"/>
            <a:ext cx="1449959" cy="949064"/>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7"/>
          <a:stretch>
            <a:fillRect/>
          </a:stretch>
        </p:blipFill>
        <p:spPr>
          <a:xfrm>
            <a:off x="5410199" y="4097298"/>
            <a:ext cx="2022396" cy="2022396"/>
          </a:xfrm>
          <a:prstGeom prst="rect">
            <a:avLst/>
          </a:prstGeom>
        </p:spPr>
      </p:pic>
      <p:pic>
        <p:nvPicPr>
          <p:cNvPr id="23" name="Picture 22">
            <a:extLst>
              <a:ext uri="{FF2B5EF4-FFF2-40B4-BE49-F238E27FC236}">
                <a16:creationId xmlns:a16="http://schemas.microsoft.com/office/drawing/2014/main" id="{A537026A-97FD-2145-9CE3-4AF8B4361717}"/>
              </a:ext>
            </a:extLst>
          </p:cNvPr>
          <p:cNvPicPr>
            <a:picLocks noChangeAspect="1"/>
          </p:cNvPicPr>
          <p:nvPr userDrawn="1"/>
        </p:nvPicPr>
        <p:blipFill>
          <a:blip r:embed="rId8"/>
          <a:stretch>
            <a:fillRect/>
          </a:stretch>
        </p:blipFill>
        <p:spPr>
          <a:xfrm>
            <a:off x="10187272" y="2092569"/>
            <a:ext cx="2004770" cy="2004770"/>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9"/>
          <a:stretch>
            <a:fillRect/>
          </a:stretch>
        </p:blipFill>
        <p:spPr>
          <a:xfrm>
            <a:off x="7432596" y="4097298"/>
            <a:ext cx="2760702" cy="2760702"/>
          </a:xfrm>
          <a:prstGeom prst="rect">
            <a:avLst/>
          </a:prstGeom>
        </p:spPr>
      </p:pic>
      <p:sp>
        <p:nvSpPr>
          <p:cNvPr id="5" name="Text Placeholder 4">
            <a:extLst>
              <a:ext uri="{FF2B5EF4-FFF2-40B4-BE49-F238E27FC236}">
                <a16:creationId xmlns:a16="http://schemas.microsoft.com/office/drawing/2014/main" id="{3C605EFC-FDFD-F34A-AD70-55538B6F86F5}"/>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pic>
        <p:nvPicPr>
          <p:cNvPr id="12" name="Online Media 5" descr="Innovation.mp4">
            <a:hlinkClick r:id="" action="ppaction://media"/>
            <a:extLst>
              <a:ext uri="{FF2B5EF4-FFF2-40B4-BE49-F238E27FC236}">
                <a16:creationId xmlns:a16="http://schemas.microsoft.com/office/drawing/2014/main" id="{8DA4EE2A-333B-3B48-9340-BCE6DC0FB995}"/>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10"/>
          <a:stretch>
            <a:fillRect/>
          </a:stretch>
        </p:blipFill>
        <p:spPr>
          <a:xfrm>
            <a:off x="6082552" y="0"/>
            <a:ext cx="4101353" cy="4101353"/>
          </a:xfrm>
          <a:prstGeom prst="rect">
            <a:avLst/>
          </a:prstGeom>
        </p:spPr>
      </p:pic>
    </p:spTree>
    <p:extLst>
      <p:ext uri="{BB962C8B-B14F-4D97-AF65-F5344CB8AC3E}">
        <p14:creationId xmlns:p14="http://schemas.microsoft.com/office/powerpoint/2010/main" val="1681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imated Title Slide — DELIVERY">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D8F921C-90E0-F140-9B2A-04593E501FFB}"/>
              </a:ext>
            </a:extLst>
          </p:cNvPr>
          <p:cNvPicPr>
            <a:picLocks noChangeAspect="1"/>
          </p:cNvPicPr>
          <p:nvPr userDrawn="1"/>
        </p:nvPicPr>
        <p:blipFill>
          <a:blip r:embed="rId4"/>
          <a:stretch>
            <a:fillRect/>
          </a:stretch>
        </p:blipFill>
        <p:spPr>
          <a:xfrm>
            <a:off x="6090099" y="-1"/>
            <a:ext cx="4097297" cy="4097297"/>
          </a:xfrm>
          <a:prstGeom prst="rect">
            <a:avLst/>
          </a:prstGeom>
        </p:spPr>
      </p:pic>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5"/>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6"/>
          <a:stretch>
            <a:fillRect/>
          </a:stretch>
        </p:blipFill>
        <p:spPr>
          <a:xfrm>
            <a:off x="10187312" y="2090057"/>
            <a:ext cx="2004280" cy="2004280"/>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7"/>
          <a:stretch>
            <a:fillRect/>
          </a:stretch>
        </p:blipFill>
        <p:spPr>
          <a:xfrm>
            <a:off x="7426606" y="4092841"/>
            <a:ext cx="2760705" cy="2760705"/>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8"/>
          <a:stretch>
            <a:fillRect/>
          </a:stretch>
        </p:blipFill>
        <p:spPr>
          <a:xfrm>
            <a:off x="5430827" y="4097295"/>
            <a:ext cx="1995780" cy="1995780"/>
          </a:xfrm>
          <a:prstGeom prst="rect">
            <a:avLst/>
          </a:prstGeom>
        </p:spPr>
      </p:pic>
      <p:sp>
        <p:nvSpPr>
          <p:cNvPr id="13" name="Rectangle 12">
            <a:extLst>
              <a:ext uri="{FF2B5EF4-FFF2-40B4-BE49-F238E27FC236}">
                <a16:creationId xmlns:a16="http://schemas.microsoft.com/office/drawing/2014/main" id="{503B6D05-E59B-2442-97C3-0E243D55A217}"/>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AF8584D2-53FD-1B48-AE7B-7DFC95549802}"/>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96902C33-6961-4349-857D-A740922CC69E}"/>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3"/>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75FDB9C7-5638-4A4E-8E71-E0DE9B9084B7}"/>
              </a:ext>
            </a:extLst>
          </p:cNvPr>
          <p:cNvPicPr>
            <a:picLocks noChangeAspect="1"/>
          </p:cNvPicPr>
          <p:nvPr userDrawn="1"/>
        </p:nvPicPr>
        <p:blipFill rotWithShape="1">
          <a:blip r:embed="rId9"/>
          <a:srcRect t="29912"/>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76064C40-0828-294D-87E0-75AA7E11F0C1}"/>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pic>
        <p:nvPicPr>
          <p:cNvPr id="12" name="Online Media 4" descr="Delivery.mp4">
            <a:hlinkClick r:id="" action="ppaction://media"/>
            <a:extLst>
              <a:ext uri="{FF2B5EF4-FFF2-40B4-BE49-F238E27FC236}">
                <a16:creationId xmlns:a16="http://schemas.microsoft.com/office/drawing/2014/main" id="{1E22A30C-C4C4-2E4C-8957-A3C23579B93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10"/>
          <a:stretch>
            <a:fillRect/>
          </a:stretch>
        </p:blipFill>
        <p:spPr>
          <a:xfrm>
            <a:off x="6096000" y="0"/>
            <a:ext cx="4087906" cy="4087906"/>
          </a:xfrm>
          <a:prstGeom prst="rect">
            <a:avLst/>
          </a:prstGeom>
        </p:spPr>
      </p:pic>
    </p:spTree>
    <p:extLst>
      <p:ext uri="{BB962C8B-B14F-4D97-AF65-F5344CB8AC3E}">
        <p14:creationId xmlns:p14="http://schemas.microsoft.com/office/powerpoint/2010/main" val="402535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nimated Title Slide — SPEE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CA79554-185D-7F43-99CB-DF93FBFC2A4F}"/>
              </a:ext>
            </a:extLst>
          </p:cNvPr>
          <p:cNvPicPr>
            <a:picLocks noChangeAspect="1"/>
          </p:cNvPicPr>
          <p:nvPr userDrawn="1"/>
        </p:nvPicPr>
        <p:blipFill>
          <a:blip r:embed="rId4"/>
          <a:stretch>
            <a:fillRect/>
          </a:stretch>
        </p:blipFill>
        <p:spPr>
          <a:xfrm>
            <a:off x="6096000" y="-1"/>
            <a:ext cx="4091311" cy="4091311"/>
          </a:xfrm>
          <a:prstGeom prst="rect">
            <a:avLst/>
          </a:prstGeom>
        </p:spPr>
      </p:pic>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5"/>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6"/>
          <a:stretch>
            <a:fillRect/>
          </a:stretch>
        </p:blipFill>
        <p:spPr>
          <a:xfrm>
            <a:off x="10187312" y="2090057"/>
            <a:ext cx="2004280" cy="2004280"/>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7"/>
          <a:stretch>
            <a:fillRect/>
          </a:stretch>
        </p:blipFill>
        <p:spPr>
          <a:xfrm>
            <a:off x="7426606" y="4092841"/>
            <a:ext cx="2760705" cy="2760705"/>
          </a:xfrm>
          <a:prstGeom prst="rect">
            <a:avLst/>
          </a:prstGeom>
        </p:spPr>
      </p:pic>
      <p:pic>
        <p:nvPicPr>
          <p:cNvPr id="10" name="Picture 9">
            <a:extLst>
              <a:ext uri="{FF2B5EF4-FFF2-40B4-BE49-F238E27FC236}">
                <a16:creationId xmlns:a16="http://schemas.microsoft.com/office/drawing/2014/main" id="{57349E59-F41E-0642-BC39-C6AF562B866B}"/>
              </a:ext>
            </a:extLst>
          </p:cNvPr>
          <p:cNvPicPr>
            <a:picLocks noChangeAspect="1"/>
          </p:cNvPicPr>
          <p:nvPr userDrawn="1"/>
        </p:nvPicPr>
        <p:blipFill>
          <a:blip r:embed="rId8"/>
          <a:stretch>
            <a:fillRect/>
          </a:stretch>
        </p:blipFill>
        <p:spPr>
          <a:xfrm>
            <a:off x="5425352" y="4091310"/>
            <a:ext cx="2001253" cy="2001253"/>
          </a:xfrm>
          <a:prstGeom prst="rect">
            <a:avLst/>
          </a:prstGeom>
        </p:spPr>
      </p:pic>
      <p:sp>
        <p:nvSpPr>
          <p:cNvPr id="13" name="Rectangle 12">
            <a:extLst>
              <a:ext uri="{FF2B5EF4-FFF2-40B4-BE49-F238E27FC236}">
                <a16:creationId xmlns:a16="http://schemas.microsoft.com/office/drawing/2014/main" id="{1D8FE24A-3075-8C4F-8078-64E107C96EC7}"/>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C85A7EA4-B4C2-1141-918A-1DCE019CC4A7}"/>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F621B321-9154-854C-A462-46728A00E655}"/>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1"/>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58DF64DC-ECE3-F448-BF75-FAC6CED257E6}"/>
              </a:ext>
            </a:extLst>
          </p:cNvPr>
          <p:cNvPicPr>
            <a:picLocks noChangeAspect="1"/>
          </p:cNvPicPr>
          <p:nvPr userDrawn="1"/>
        </p:nvPicPr>
        <p:blipFill rotWithShape="1">
          <a:blip r:embed="rId9"/>
          <a:srcRect t="29912"/>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1B28AA3C-4ECB-5E40-90A1-7698BB8718CA}"/>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pic>
        <p:nvPicPr>
          <p:cNvPr id="12" name="Online Media 8" descr="Speed.mp4">
            <a:hlinkClick r:id="" action="ppaction://media"/>
            <a:extLst>
              <a:ext uri="{FF2B5EF4-FFF2-40B4-BE49-F238E27FC236}">
                <a16:creationId xmlns:a16="http://schemas.microsoft.com/office/drawing/2014/main" id="{90D6ECE8-E41E-4042-9784-D5CACF3152D8}"/>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10"/>
          <a:stretch>
            <a:fillRect/>
          </a:stretch>
        </p:blipFill>
        <p:spPr>
          <a:xfrm>
            <a:off x="6096000" y="0"/>
            <a:ext cx="4089750" cy="4089750"/>
          </a:xfrm>
          <a:prstGeom prst="rect">
            <a:avLst/>
          </a:prstGeom>
        </p:spPr>
      </p:pic>
    </p:spTree>
    <p:extLst>
      <p:ext uri="{BB962C8B-B14F-4D97-AF65-F5344CB8AC3E}">
        <p14:creationId xmlns:p14="http://schemas.microsoft.com/office/powerpoint/2010/main" val="7734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imated Title Slide — AGILITY">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AB4EB37-DE40-C24E-B5CE-A7B60BAFBEE7}"/>
              </a:ext>
            </a:extLst>
          </p:cNvPr>
          <p:cNvPicPr>
            <a:picLocks noChangeAspect="1"/>
          </p:cNvPicPr>
          <p:nvPr userDrawn="1"/>
        </p:nvPicPr>
        <p:blipFill>
          <a:blip r:embed="rId4"/>
          <a:stretch>
            <a:fillRect/>
          </a:stretch>
        </p:blipFill>
        <p:spPr>
          <a:xfrm>
            <a:off x="6096001" y="0"/>
            <a:ext cx="4091312" cy="4091312"/>
          </a:xfrm>
          <a:prstGeom prst="rect">
            <a:avLst/>
          </a:prstGeom>
        </p:spPr>
      </p:pic>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5"/>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6"/>
          <a:stretch>
            <a:fillRect/>
          </a:stretch>
        </p:blipFill>
        <p:spPr>
          <a:xfrm>
            <a:off x="5417531" y="4091310"/>
            <a:ext cx="2004280" cy="2004280"/>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7"/>
          <a:stretch>
            <a:fillRect/>
          </a:stretch>
        </p:blipFill>
        <p:spPr>
          <a:xfrm>
            <a:off x="10187313" y="2087030"/>
            <a:ext cx="2004280" cy="2004280"/>
          </a:xfrm>
          <a:prstGeom prst="rect">
            <a:avLst/>
          </a:prstGeom>
        </p:spPr>
      </p:pic>
      <p:pic>
        <p:nvPicPr>
          <p:cNvPr id="11" name="Picture 10">
            <a:extLst>
              <a:ext uri="{FF2B5EF4-FFF2-40B4-BE49-F238E27FC236}">
                <a16:creationId xmlns:a16="http://schemas.microsoft.com/office/drawing/2014/main" id="{243F7ED2-7620-9242-A957-591EFCF852AE}"/>
              </a:ext>
            </a:extLst>
          </p:cNvPr>
          <p:cNvPicPr>
            <a:picLocks noChangeAspect="1"/>
          </p:cNvPicPr>
          <p:nvPr userDrawn="1"/>
        </p:nvPicPr>
        <p:blipFill>
          <a:blip r:embed="rId8"/>
          <a:stretch>
            <a:fillRect/>
          </a:stretch>
        </p:blipFill>
        <p:spPr>
          <a:xfrm>
            <a:off x="7421811" y="4091310"/>
            <a:ext cx="2765502" cy="2765502"/>
          </a:xfrm>
          <a:prstGeom prst="rect">
            <a:avLst/>
          </a:prstGeom>
        </p:spPr>
      </p:pic>
      <p:sp>
        <p:nvSpPr>
          <p:cNvPr id="13" name="Rectangle 12">
            <a:extLst>
              <a:ext uri="{FF2B5EF4-FFF2-40B4-BE49-F238E27FC236}">
                <a16:creationId xmlns:a16="http://schemas.microsoft.com/office/drawing/2014/main" id="{3503089B-9EDB-3948-BE39-961CD84EE3FB}"/>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E1FD67F5-6051-364B-9094-20D7345D8E41}"/>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33765CDD-98D0-2B40-8DAB-ED25185C6865}"/>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2"/>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75785994-B263-2C49-AA21-9AD5704E75EC}"/>
              </a:ext>
            </a:extLst>
          </p:cNvPr>
          <p:cNvPicPr>
            <a:picLocks noChangeAspect="1"/>
          </p:cNvPicPr>
          <p:nvPr userDrawn="1"/>
        </p:nvPicPr>
        <p:blipFill rotWithShape="1">
          <a:blip r:embed="rId9"/>
          <a:srcRect t="29912"/>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35515250-3012-2C49-A5DE-444C87D21837}"/>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pic>
        <p:nvPicPr>
          <p:cNvPr id="12" name="Online Media 7" descr="Agility.mp4">
            <a:hlinkClick r:id="" action="ppaction://media"/>
            <a:extLst>
              <a:ext uri="{FF2B5EF4-FFF2-40B4-BE49-F238E27FC236}">
                <a16:creationId xmlns:a16="http://schemas.microsoft.com/office/drawing/2014/main" id="{4C324812-052E-4C46-96C7-772B012EFAF8}"/>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10"/>
          <a:stretch>
            <a:fillRect/>
          </a:stretch>
        </p:blipFill>
        <p:spPr>
          <a:xfrm>
            <a:off x="6106551" y="0"/>
            <a:ext cx="4080681" cy="4080681"/>
          </a:xfrm>
          <a:prstGeom prst="rect">
            <a:avLst/>
          </a:prstGeom>
        </p:spPr>
      </p:pic>
    </p:spTree>
    <p:extLst>
      <p:ext uri="{BB962C8B-B14F-4D97-AF65-F5344CB8AC3E}">
        <p14:creationId xmlns:p14="http://schemas.microsoft.com/office/powerpoint/2010/main" val="307173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 SPEED">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E544A33-8793-6247-8E93-379EC553E03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22" name="Picture 21">
            <a:extLst>
              <a:ext uri="{FF2B5EF4-FFF2-40B4-BE49-F238E27FC236}">
                <a16:creationId xmlns:a16="http://schemas.microsoft.com/office/drawing/2014/main" id="{0994D19C-EFE7-C442-922D-EDA8CF90934C}"/>
              </a:ext>
            </a:extLst>
          </p:cNvPr>
          <p:cNvPicPr>
            <a:picLocks noChangeAspect="1"/>
          </p:cNvPicPr>
          <p:nvPr userDrawn="1"/>
        </p:nvPicPr>
        <p:blipFill rotWithShape="1">
          <a:blip r:embed="rId3"/>
          <a:srcRect t="30740"/>
          <a:stretch/>
        </p:blipFill>
        <p:spPr>
          <a:xfrm>
            <a:off x="338720" y="5800725"/>
            <a:ext cx="1298072" cy="588466"/>
          </a:xfrm>
          <a:prstGeom prst="rect">
            <a:avLst/>
          </a:prstGeom>
        </p:spPr>
      </p:pic>
    </p:spTree>
    <p:extLst>
      <p:ext uri="{BB962C8B-B14F-4D97-AF65-F5344CB8AC3E}">
        <p14:creationId xmlns:p14="http://schemas.microsoft.com/office/powerpoint/2010/main" val="26490856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 DELIVERY">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89062-BFB7-1E44-8BB2-44BF5CC5689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7" name="Picture 6">
            <a:extLst>
              <a:ext uri="{FF2B5EF4-FFF2-40B4-BE49-F238E27FC236}">
                <a16:creationId xmlns:a16="http://schemas.microsoft.com/office/drawing/2014/main" id="{084CF784-1BC8-A741-B888-6A4D89AB2AB3}"/>
              </a:ext>
            </a:extLst>
          </p:cNvPr>
          <p:cNvPicPr>
            <a:picLocks noChangeAspect="1"/>
          </p:cNvPicPr>
          <p:nvPr userDrawn="1"/>
        </p:nvPicPr>
        <p:blipFill rotWithShape="1">
          <a:blip r:embed="rId3"/>
          <a:srcRect t="30740"/>
          <a:stretch/>
        </p:blipFill>
        <p:spPr>
          <a:xfrm>
            <a:off x="338720" y="5800725"/>
            <a:ext cx="1298072" cy="588466"/>
          </a:xfrm>
          <a:prstGeom prst="rect">
            <a:avLst/>
          </a:prstGeom>
        </p:spPr>
      </p:pic>
    </p:spTree>
    <p:extLst>
      <p:ext uri="{BB962C8B-B14F-4D97-AF65-F5344CB8AC3E}">
        <p14:creationId xmlns:p14="http://schemas.microsoft.com/office/powerpoint/2010/main" val="2589058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ke Slide — AGILITY">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17531" y="4091310"/>
            <a:ext cx="2004280" cy="2004280"/>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1" y="0"/>
            <a:ext cx="4091312" cy="4091312"/>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187313" y="2087030"/>
            <a:ext cx="2004280" cy="2004280"/>
          </a:xfrm>
          <a:prstGeom prst="rect">
            <a:avLst/>
          </a:prstGeom>
        </p:spPr>
      </p:pic>
      <p:pic>
        <p:nvPicPr>
          <p:cNvPr id="11" name="Picture 10">
            <a:extLst>
              <a:ext uri="{FF2B5EF4-FFF2-40B4-BE49-F238E27FC236}">
                <a16:creationId xmlns:a16="http://schemas.microsoft.com/office/drawing/2014/main" id="{243F7ED2-7620-9242-A957-591EFCF852A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21811" y="4091310"/>
            <a:ext cx="2765502" cy="2765502"/>
          </a:xfrm>
          <a:prstGeom prst="rect">
            <a:avLst/>
          </a:prstGeom>
        </p:spPr>
      </p:pic>
      <p:sp>
        <p:nvSpPr>
          <p:cNvPr id="13" name="Rectangle 12">
            <a:extLst>
              <a:ext uri="{FF2B5EF4-FFF2-40B4-BE49-F238E27FC236}">
                <a16:creationId xmlns:a16="http://schemas.microsoft.com/office/drawing/2014/main" id="{3503089B-9EDB-3948-BE39-961CD84EE3FB}"/>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E1FD67F5-6051-364B-9094-20D7345D8E41}"/>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33765CDD-98D0-2B40-8DAB-ED25185C6865}"/>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2"/>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75785994-B263-2C49-AA21-9AD5704E75EC}"/>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35515250-3012-2C49-A5DE-444C87D21837}"/>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spTree>
    <p:extLst>
      <p:ext uri="{BB962C8B-B14F-4D97-AF65-F5344CB8AC3E}">
        <p14:creationId xmlns:p14="http://schemas.microsoft.com/office/powerpoint/2010/main" val="5008556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 AGILITY">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4D8235-2A66-B149-B6D3-043AA1AB48A4}"/>
              </a:ext>
            </a:extLst>
          </p:cNvPr>
          <p:cNvPicPr>
            <a:picLocks noChangeAspect="1"/>
          </p:cNvPicPr>
          <p:nvPr userDrawn="1"/>
        </p:nvPicPr>
        <p:blipFill rotWithShape="1">
          <a:blip r:embed="rId2"/>
          <a:srcRect t="8704"/>
          <a:stretch/>
        </p:blipFill>
        <p:spPr>
          <a:xfrm>
            <a:off x="0" y="368300"/>
            <a:ext cx="12192000" cy="62611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8"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5695950"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Header</a:t>
            </a:r>
          </a:p>
        </p:txBody>
      </p:sp>
      <p:pic>
        <p:nvPicPr>
          <p:cNvPr id="8" name="Picture 7">
            <a:extLst>
              <a:ext uri="{FF2B5EF4-FFF2-40B4-BE49-F238E27FC236}">
                <a16:creationId xmlns:a16="http://schemas.microsoft.com/office/drawing/2014/main" id="{D58557E2-CA9D-9148-9AAB-A30F90883BB3}"/>
              </a:ext>
            </a:extLst>
          </p:cNvPr>
          <p:cNvPicPr>
            <a:picLocks noChangeAspect="1"/>
          </p:cNvPicPr>
          <p:nvPr userDrawn="1"/>
        </p:nvPicPr>
        <p:blipFill rotWithShape="1">
          <a:blip r:embed="rId3"/>
          <a:srcRect t="30740"/>
          <a:stretch/>
        </p:blipFill>
        <p:spPr>
          <a:xfrm>
            <a:off x="338720" y="5800725"/>
            <a:ext cx="1298072" cy="588466"/>
          </a:xfrm>
          <a:prstGeom prst="rect">
            <a:avLst/>
          </a:prstGeom>
        </p:spPr>
      </p:pic>
    </p:spTree>
    <p:extLst>
      <p:ext uri="{BB962C8B-B14F-4D97-AF65-F5344CB8AC3E}">
        <p14:creationId xmlns:p14="http://schemas.microsoft.com/office/powerpoint/2010/main" val="11321121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 INNOVATION">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562B05-280B-8943-9230-71FF233BCC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7" name="Picture 6">
            <a:extLst>
              <a:ext uri="{FF2B5EF4-FFF2-40B4-BE49-F238E27FC236}">
                <a16:creationId xmlns:a16="http://schemas.microsoft.com/office/drawing/2014/main" id="{73E4F1EE-FB66-D84F-B25C-2E1F8C0F475B}"/>
              </a:ext>
            </a:extLst>
          </p:cNvPr>
          <p:cNvPicPr>
            <a:picLocks noChangeAspect="1"/>
          </p:cNvPicPr>
          <p:nvPr userDrawn="1"/>
        </p:nvPicPr>
        <p:blipFill rotWithShape="1">
          <a:blip r:embed="rId3"/>
          <a:srcRect t="30740"/>
          <a:stretch/>
        </p:blipFill>
        <p:spPr>
          <a:xfrm>
            <a:off x="338720" y="5800725"/>
            <a:ext cx="1298072" cy="588466"/>
          </a:xfrm>
          <a:prstGeom prst="rect">
            <a:avLst/>
          </a:prstGeom>
        </p:spPr>
      </p:pic>
    </p:spTree>
    <p:extLst>
      <p:ext uri="{BB962C8B-B14F-4D97-AF65-F5344CB8AC3E}">
        <p14:creationId xmlns:p14="http://schemas.microsoft.com/office/powerpoint/2010/main" val="23189948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Animated Section Header — SPEED">
    <p:bg>
      <p:bgPr>
        <a:solidFill>
          <a:schemeClr val="accent1"/>
        </a:solidFill>
        <a:effectLst/>
      </p:bgPr>
    </p:bg>
    <p:spTree>
      <p:nvGrpSpPr>
        <p:cNvPr id="1" name=""/>
        <p:cNvGrpSpPr/>
        <p:nvPr/>
      </p:nvGrpSpPr>
      <p:grpSpPr>
        <a:xfrm>
          <a:off x="0" y="0"/>
          <a:ext cx="0" cy="0"/>
          <a:chOff x="0" y="0"/>
          <a:chExt cx="0" cy="0"/>
        </a:xfrm>
      </p:grpSpPr>
      <p:pic>
        <p:nvPicPr>
          <p:cNvPr id="6" name="Online Media 2" descr="Divider_Speed.mp4">
            <a:hlinkClick r:id="" action="ppaction://media"/>
            <a:extLst>
              <a:ext uri="{FF2B5EF4-FFF2-40B4-BE49-F238E27FC236}">
                <a16:creationId xmlns:a16="http://schemas.microsoft.com/office/drawing/2014/main" id="{C2213A89-64DA-B644-B65E-09C1393B441D}"/>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588" y="0"/>
            <a:ext cx="12188825"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22" name="Picture 21">
            <a:extLst>
              <a:ext uri="{FF2B5EF4-FFF2-40B4-BE49-F238E27FC236}">
                <a16:creationId xmlns:a16="http://schemas.microsoft.com/office/drawing/2014/main" id="{0994D19C-EFE7-C442-922D-EDA8CF90934C}"/>
              </a:ext>
            </a:extLst>
          </p:cNvPr>
          <p:cNvPicPr>
            <a:picLocks noChangeAspect="1"/>
          </p:cNvPicPr>
          <p:nvPr userDrawn="1"/>
        </p:nvPicPr>
        <p:blipFill rotWithShape="1">
          <a:blip r:embed="rId5"/>
          <a:srcRect t="30740"/>
          <a:stretch/>
        </p:blipFill>
        <p:spPr>
          <a:xfrm>
            <a:off x="338720" y="5800725"/>
            <a:ext cx="1298072" cy="588466"/>
          </a:xfrm>
          <a:prstGeom prst="rect">
            <a:avLst/>
          </a:prstGeom>
        </p:spPr>
      </p:pic>
    </p:spTree>
    <p:extLst>
      <p:ext uri="{BB962C8B-B14F-4D97-AF65-F5344CB8AC3E}">
        <p14:creationId xmlns:p14="http://schemas.microsoft.com/office/powerpoint/2010/main" val="123165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Animtated Section Header —DELIVERY">
    <p:bg>
      <p:bgPr>
        <a:solidFill>
          <a:schemeClr val="accent3"/>
        </a:solidFill>
        <a:effectLst/>
      </p:bgPr>
    </p:bg>
    <p:spTree>
      <p:nvGrpSpPr>
        <p:cNvPr id="1" name=""/>
        <p:cNvGrpSpPr/>
        <p:nvPr/>
      </p:nvGrpSpPr>
      <p:grpSpPr>
        <a:xfrm>
          <a:off x="0" y="0"/>
          <a:ext cx="0" cy="0"/>
          <a:chOff x="0" y="0"/>
          <a:chExt cx="0" cy="0"/>
        </a:xfrm>
      </p:grpSpPr>
      <p:pic>
        <p:nvPicPr>
          <p:cNvPr id="6" name="Online Media 2" descr="Divider_Delivery.mp4">
            <a:hlinkClick r:id="" action="ppaction://media"/>
            <a:extLst>
              <a:ext uri="{FF2B5EF4-FFF2-40B4-BE49-F238E27FC236}">
                <a16:creationId xmlns:a16="http://schemas.microsoft.com/office/drawing/2014/main" id="{E2E0E910-09F1-794F-B8D6-1F1F1C08E50D}"/>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7" name="Picture 6">
            <a:extLst>
              <a:ext uri="{FF2B5EF4-FFF2-40B4-BE49-F238E27FC236}">
                <a16:creationId xmlns:a16="http://schemas.microsoft.com/office/drawing/2014/main" id="{084CF784-1BC8-A741-B888-6A4D89AB2AB3}"/>
              </a:ext>
            </a:extLst>
          </p:cNvPr>
          <p:cNvPicPr>
            <a:picLocks noChangeAspect="1"/>
          </p:cNvPicPr>
          <p:nvPr userDrawn="1"/>
        </p:nvPicPr>
        <p:blipFill rotWithShape="1">
          <a:blip r:embed="rId5"/>
          <a:srcRect t="30740"/>
          <a:stretch/>
        </p:blipFill>
        <p:spPr>
          <a:xfrm>
            <a:off x="338720" y="5800725"/>
            <a:ext cx="1298072" cy="588466"/>
          </a:xfrm>
          <a:prstGeom prst="rect">
            <a:avLst/>
          </a:prstGeom>
        </p:spPr>
      </p:pic>
    </p:spTree>
    <p:extLst>
      <p:ext uri="{BB962C8B-B14F-4D97-AF65-F5344CB8AC3E}">
        <p14:creationId xmlns:p14="http://schemas.microsoft.com/office/powerpoint/2010/main" val="2574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Animated Section Header — AGILITY">
    <p:bg>
      <p:bgPr>
        <a:solidFill>
          <a:schemeClr val="accent2"/>
        </a:solidFill>
        <a:effectLst/>
      </p:bgPr>
    </p:bg>
    <p:spTree>
      <p:nvGrpSpPr>
        <p:cNvPr id="1" name=""/>
        <p:cNvGrpSpPr/>
        <p:nvPr/>
      </p:nvGrpSpPr>
      <p:grpSpPr>
        <a:xfrm>
          <a:off x="0" y="0"/>
          <a:ext cx="0" cy="0"/>
          <a:chOff x="0" y="0"/>
          <a:chExt cx="0" cy="0"/>
        </a:xfrm>
      </p:grpSpPr>
      <p:pic>
        <p:nvPicPr>
          <p:cNvPr id="6" name="Online Media 4" descr="Divider_Agility.mp4">
            <a:hlinkClick r:id="" action="ppaction://media"/>
            <a:extLst>
              <a:ext uri="{FF2B5EF4-FFF2-40B4-BE49-F238E27FC236}">
                <a16:creationId xmlns:a16="http://schemas.microsoft.com/office/drawing/2014/main" id="{B44252B0-575E-3240-A249-CAB3DD184FA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3175" y="0"/>
            <a:ext cx="12188825"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8"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5695950"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Header</a:t>
            </a:r>
          </a:p>
        </p:txBody>
      </p:sp>
      <p:pic>
        <p:nvPicPr>
          <p:cNvPr id="8" name="Picture 7">
            <a:extLst>
              <a:ext uri="{FF2B5EF4-FFF2-40B4-BE49-F238E27FC236}">
                <a16:creationId xmlns:a16="http://schemas.microsoft.com/office/drawing/2014/main" id="{D58557E2-CA9D-9148-9AAB-A30F90883BB3}"/>
              </a:ext>
            </a:extLst>
          </p:cNvPr>
          <p:cNvPicPr>
            <a:picLocks noChangeAspect="1"/>
          </p:cNvPicPr>
          <p:nvPr userDrawn="1"/>
        </p:nvPicPr>
        <p:blipFill rotWithShape="1">
          <a:blip r:embed="rId5"/>
          <a:srcRect t="30740"/>
          <a:stretch/>
        </p:blipFill>
        <p:spPr>
          <a:xfrm>
            <a:off x="338720" y="5800725"/>
            <a:ext cx="1298072" cy="588466"/>
          </a:xfrm>
          <a:prstGeom prst="rect">
            <a:avLst/>
          </a:prstGeom>
        </p:spPr>
      </p:pic>
    </p:spTree>
    <p:extLst>
      <p:ext uri="{BB962C8B-B14F-4D97-AF65-F5344CB8AC3E}">
        <p14:creationId xmlns:p14="http://schemas.microsoft.com/office/powerpoint/2010/main" val="181908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Animated Section Header — INNOVATION">
    <p:bg>
      <p:bgPr>
        <a:solidFill>
          <a:schemeClr val="accent4"/>
        </a:solidFill>
        <a:effectLst/>
      </p:bgPr>
    </p:bg>
    <p:spTree>
      <p:nvGrpSpPr>
        <p:cNvPr id="1" name=""/>
        <p:cNvGrpSpPr/>
        <p:nvPr/>
      </p:nvGrpSpPr>
      <p:grpSpPr>
        <a:xfrm>
          <a:off x="0" y="0"/>
          <a:ext cx="0" cy="0"/>
          <a:chOff x="0" y="0"/>
          <a:chExt cx="0" cy="0"/>
        </a:xfrm>
      </p:grpSpPr>
      <p:pic>
        <p:nvPicPr>
          <p:cNvPr id="6" name="Online Media 2" descr="Divider_Innovation.mp4">
            <a:hlinkClick r:id="" action="ppaction://media"/>
            <a:extLst>
              <a:ext uri="{FF2B5EF4-FFF2-40B4-BE49-F238E27FC236}">
                <a16:creationId xmlns:a16="http://schemas.microsoft.com/office/drawing/2014/main" id="{E87E77EC-AE47-CA44-A675-DE2C9A254784}"/>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588" y="0"/>
            <a:ext cx="12188825"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7" name="Picture 6">
            <a:extLst>
              <a:ext uri="{FF2B5EF4-FFF2-40B4-BE49-F238E27FC236}">
                <a16:creationId xmlns:a16="http://schemas.microsoft.com/office/drawing/2014/main" id="{73E4F1EE-FB66-D84F-B25C-2E1F8C0F475B}"/>
              </a:ext>
            </a:extLst>
          </p:cNvPr>
          <p:cNvPicPr>
            <a:picLocks noChangeAspect="1"/>
          </p:cNvPicPr>
          <p:nvPr userDrawn="1"/>
        </p:nvPicPr>
        <p:blipFill rotWithShape="1">
          <a:blip r:embed="rId5"/>
          <a:srcRect t="30740"/>
          <a:stretch/>
        </p:blipFill>
        <p:spPr>
          <a:xfrm>
            <a:off x="338720" y="5800725"/>
            <a:ext cx="1298072" cy="588466"/>
          </a:xfrm>
          <a:prstGeom prst="rect">
            <a:avLst/>
          </a:prstGeom>
        </p:spPr>
      </p:pic>
    </p:spTree>
    <p:extLst>
      <p:ext uri="{BB962C8B-B14F-4D97-AF65-F5344CB8AC3E}">
        <p14:creationId xmlns:p14="http://schemas.microsoft.com/office/powerpoint/2010/main" val="160661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Animated Section Header — INSIGHT">
    <p:bg>
      <p:bgPr>
        <a:solidFill>
          <a:schemeClr val="accent4"/>
        </a:solidFill>
        <a:effectLst/>
      </p:bgPr>
    </p:bg>
    <p:spTree>
      <p:nvGrpSpPr>
        <p:cNvPr id="1" name=""/>
        <p:cNvGrpSpPr/>
        <p:nvPr/>
      </p:nvGrpSpPr>
      <p:grpSpPr>
        <a:xfrm>
          <a:off x="0" y="0"/>
          <a:ext cx="0" cy="0"/>
          <a:chOff x="0" y="0"/>
          <a:chExt cx="0" cy="0"/>
        </a:xfrm>
      </p:grpSpPr>
      <p:pic>
        <p:nvPicPr>
          <p:cNvPr id="8" name="Online Media 2" descr="Divider_Insight.mp4">
            <a:hlinkClick r:id="" action="ppaction://media"/>
            <a:extLst>
              <a:ext uri="{FF2B5EF4-FFF2-40B4-BE49-F238E27FC236}">
                <a16:creationId xmlns:a16="http://schemas.microsoft.com/office/drawing/2014/main" id="{2E207CED-2F04-F744-A088-49C4E78B7845}"/>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588" y="0"/>
            <a:ext cx="12188825"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7" name="Picture 6">
            <a:extLst>
              <a:ext uri="{FF2B5EF4-FFF2-40B4-BE49-F238E27FC236}">
                <a16:creationId xmlns:a16="http://schemas.microsoft.com/office/drawing/2014/main" id="{73E4F1EE-FB66-D84F-B25C-2E1F8C0F475B}"/>
              </a:ext>
            </a:extLst>
          </p:cNvPr>
          <p:cNvPicPr>
            <a:picLocks noChangeAspect="1"/>
          </p:cNvPicPr>
          <p:nvPr userDrawn="1"/>
        </p:nvPicPr>
        <p:blipFill rotWithShape="1">
          <a:blip r:embed="rId5"/>
          <a:srcRect t="30740"/>
          <a:stretch/>
        </p:blipFill>
        <p:spPr>
          <a:xfrm>
            <a:off x="338720" y="5800725"/>
            <a:ext cx="1298072" cy="588466"/>
          </a:xfrm>
          <a:prstGeom prst="rect">
            <a:avLst/>
          </a:prstGeom>
        </p:spPr>
      </p:pic>
    </p:spTree>
    <p:extLst>
      <p:ext uri="{BB962C8B-B14F-4D97-AF65-F5344CB8AC3E}">
        <p14:creationId xmlns:p14="http://schemas.microsoft.com/office/powerpoint/2010/main" val="79156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DE3B0D-FDE7-A04F-ADA5-4D38D06F2775}"/>
              </a:ext>
            </a:extLst>
          </p:cNvPr>
          <p:cNvSpPr>
            <a:spLocks noGrp="1"/>
          </p:cNvSpPr>
          <p:nvPr>
            <p:ph idx="1"/>
          </p:nvPr>
        </p:nvSpPr>
        <p:spPr>
          <a:xfrm>
            <a:off x="314960" y="980661"/>
            <a:ext cx="10866356" cy="4933330"/>
          </a:xfrm>
        </p:spPr>
        <p:txBody>
          <a:bodyPr/>
          <a:lstStyle>
            <a:lvl1pPr>
              <a:defRPr sz="2200" b="0" i="0">
                <a:latin typeface="Kite Display Light" panose="02000000000000000000" pitchFamily="2" charset="77"/>
              </a:defRPr>
            </a:lvl1pPr>
            <a:lvl2pPr>
              <a:defRPr sz="2000" b="0" i="0">
                <a:latin typeface="Kite Display Light" panose="02000000000000000000" pitchFamily="2" charset="77"/>
              </a:defRPr>
            </a:lvl2pPr>
            <a:lvl3pPr>
              <a:defRPr sz="1800" b="0" i="0">
                <a:latin typeface="Kite Display Light" panose="02000000000000000000" pitchFamily="2" charset="77"/>
              </a:defRPr>
            </a:lvl3pPr>
            <a:lvl4pPr>
              <a:defRPr sz="1400" b="0" i="0">
                <a:latin typeface="Kite Display Light" panose="02000000000000000000" pitchFamily="2" charset="77"/>
              </a:defRPr>
            </a:lvl4pPr>
            <a:lvl5pPr>
              <a:defRPr sz="1200" b="0" i="0">
                <a:latin typeface="Kite Display Light" panose="02000000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a:extLst>
              <a:ext uri="{FF2B5EF4-FFF2-40B4-BE49-F238E27FC236}">
                <a16:creationId xmlns:a16="http://schemas.microsoft.com/office/drawing/2014/main" id="{A0ED7A3C-295D-4246-86E7-B613C68B6893}"/>
              </a:ext>
            </a:extLst>
          </p:cNvPr>
          <p:cNvGrpSpPr/>
          <p:nvPr userDrawn="1"/>
        </p:nvGrpSpPr>
        <p:grpSpPr>
          <a:xfrm>
            <a:off x="11213849" y="5678905"/>
            <a:ext cx="535239" cy="802858"/>
            <a:chOff x="11409806" y="-304600"/>
            <a:chExt cx="1828802" cy="2743200"/>
          </a:xfrm>
        </p:grpSpPr>
        <p:pic>
          <p:nvPicPr>
            <p:cNvPr id="5" name="Picture 4">
              <a:extLst>
                <a:ext uri="{FF2B5EF4-FFF2-40B4-BE49-F238E27FC236}">
                  <a16:creationId xmlns:a16="http://schemas.microsoft.com/office/drawing/2014/main" id="{97964D84-7F27-8D46-8429-65F15D008473}"/>
                </a:ext>
              </a:extLst>
            </p:cNvPr>
            <p:cNvPicPr>
              <a:picLocks noChangeAspect="1"/>
            </p:cNvPicPr>
            <p:nvPr userDrawn="1"/>
          </p:nvPicPr>
          <p:blipFill>
            <a:blip r:embed="rId2"/>
            <a:stretch>
              <a:fillRect/>
            </a:stretch>
          </p:blipFill>
          <p:spPr>
            <a:xfrm>
              <a:off x="11409806" y="1524199"/>
              <a:ext cx="914401" cy="914401"/>
            </a:xfrm>
            <a:prstGeom prst="rect">
              <a:avLst/>
            </a:prstGeom>
          </p:spPr>
        </p:pic>
        <p:pic>
          <p:nvPicPr>
            <p:cNvPr id="6" name="Picture 5">
              <a:extLst>
                <a:ext uri="{FF2B5EF4-FFF2-40B4-BE49-F238E27FC236}">
                  <a16:creationId xmlns:a16="http://schemas.microsoft.com/office/drawing/2014/main" id="{E7C4A80F-1F83-6B42-BE14-6552E062B528}"/>
                </a:ext>
              </a:extLst>
            </p:cNvPr>
            <p:cNvPicPr>
              <a:picLocks noChangeAspect="1"/>
            </p:cNvPicPr>
            <p:nvPr userDrawn="1"/>
          </p:nvPicPr>
          <p:blipFill>
            <a:blip r:embed="rId3"/>
            <a:stretch>
              <a:fillRect/>
            </a:stretch>
          </p:blipFill>
          <p:spPr>
            <a:xfrm>
              <a:off x="12324207" y="1524199"/>
              <a:ext cx="914401" cy="914401"/>
            </a:xfrm>
            <a:prstGeom prst="rect">
              <a:avLst/>
            </a:prstGeom>
          </p:spPr>
        </p:pic>
        <p:pic>
          <p:nvPicPr>
            <p:cNvPr id="7" name="Picture 6">
              <a:extLst>
                <a:ext uri="{FF2B5EF4-FFF2-40B4-BE49-F238E27FC236}">
                  <a16:creationId xmlns:a16="http://schemas.microsoft.com/office/drawing/2014/main" id="{7810D725-0DA1-7242-8D6E-729CB8FF5003}"/>
                </a:ext>
              </a:extLst>
            </p:cNvPr>
            <p:cNvPicPr>
              <a:picLocks noChangeAspect="1"/>
            </p:cNvPicPr>
            <p:nvPr userDrawn="1"/>
          </p:nvPicPr>
          <p:blipFill>
            <a:blip r:embed="rId4"/>
            <a:stretch>
              <a:fillRect/>
            </a:stretch>
          </p:blipFill>
          <p:spPr>
            <a:xfrm>
              <a:off x="12324207" y="609800"/>
              <a:ext cx="914400" cy="914400"/>
            </a:xfrm>
            <a:prstGeom prst="rect">
              <a:avLst/>
            </a:prstGeom>
          </p:spPr>
        </p:pic>
        <p:pic>
          <p:nvPicPr>
            <p:cNvPr id="8" name="Picture 7">
              <a:extLst>
                <a:ext uri="{FF2B5EF4-FFF2-40B4-BE49-F238E27FC236}">
                  <a16:creationId xmlns:a16="http://schemas.microsoft.com/office/drawing/2014/main" id="{09FE4D28-580D-B740-A848-2611025B88C4}"/>
                </a:ext>
              </a:extLst>
            </p:cNvPr>
            <p:cNvPicPr>
              <a:picLocks noChangeAspect="1"/>
            </p:cNvPicPr>
            <p:nvPr userDrawn="1"/>
          </p:nvPicPr>
          <p:blipFill>
            <a:blip r:embed="rId5"/>
            <a:stretch>
              <a:fillRect/>
            </a:stretch>
          </p:blipFill>
          <p:spPr>
            <a:xfrm>
              <a:off x="12324207" y="-304600"/>
              <a:ext cx="914400" cy="914400"/>
            </a:xfrm>
            <a:prstGeom prst="rect">
              <a:avLst/>
            </a:prstGeom>
          </p:spPr>
        </p:pic>
      </p:grpSp>
      <p:sp>
        <p:nvSpPr>
          <p:cNvPr id="9" name="Slide Number Placeholder 6">
            <a:extLst>
              <a:ext uri="{FF2B5EF4-FFF2-40B4-BE49-F238E27FC236}">
                <a16:creationId xmlns:a16="http://schemas.microsoft.com/office/drawing/2014/main" id="{35BA7A15-7A8C-5E4A-AB6A-C5A680F5868C}"/>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
        <p:nvSpPr>
          <p:cNvPr id="11" name="Title 1">
            <a:extLst>
              <a:ext uri="{FF2B5EF4-FFF2-40B4-BE49-F238E27FC236}">
                <a16:creationId xmlns:a16="http://schemas.microsoft.com/office/drawing/2014/main" id="{91CC0E03-64F0-BB47-9C62-87B4623F1493}"/>
              </a:ext>
            </a:extLst>
          </p:cNvPr>
          <p:cNvSpPr>
            <a:spLocks noGrp="1"/>
          </p:cNvSpPr>
          <p:nvPr>
            <p:ph type="title"/>
          </p:nvPr>
        </p:nvSpPr>
        <p:spPr>
          <a:xfrm>
            <a:off x="318769" y="365125"/>
            <a:ext cx="10895079" cy="578885"/>
          </a:xfrm>
          <a:prstGeom prst="rect">
            <a:avLst/>
          </a:prstGeom>
        </p:spPr>
        <p:txBody>
          <a:bodyPr/>
          <a:lstStyle>
            <a:lvl1pPr>
              <a:defRPr>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1329523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2D74B-979A-CE40-BFEB-D2D86E1966BC}"/>
              </a:ext>
            </a:extLst>
          </p:cNvPr>
          <p:cNvSpPr>
            <a:spLocks noGrp="1"/>
          </p:cNvSpPr>
          <p:nvPr>
            <p:ph type="title"/>
          </p:nvPr>
        </p:nvSpPr>
        <p:spPr>
          <a:xfrm>
            <a:off x="318769" y="365125"/>
            <a:ext cx="10895079" cy="578885"/>
          </a:xfrm>
          <a:prstGeom prst="rect">
            <a:avLst/>
          </a:prstGeom>
        </p:spPr>
        <p:txBody>
          <a:bodyPr/>
          <a:lstStyle>
            <a:lvl1pPr>
              <a:defRPr>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825F56C-4FF9-1C4E-AA74-B0DF2B39C75A}"/>
              </a:ext>
            </a:extLst>
          </p:cNvPr>
          <p:cNvSpPr>
            <a:spLocks noGrp="1"/>
          </p:cNvSpPr>
          <p:nvPr>
            <p:ph sz="half" idx="1"/>
          </p:nvPr>
        </p:nvSpPr>
        <p:spPr>
          <a:xfrm>
            <a:off x="318770" y="944011"/>
            <a:ext cx="5711190" cy="4969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46AB96D-BD79-DE4A-9C72-BDC89FF76D2B}"/>
              </a:ext>
            </a:extLst>
          </p:cNvPr>
          <p:cNvSpPr>
            <a:spLocks noGrp="1"/>
          </p:cNvSpPr>
          <p:nvPr>
            <p:ph sz="half" idx="2"/>
          </p:nvPr>
        </p:nvSpPr>
        <p:spPr>
          <a:xfrm>
            <a:off x="6172200" y="944011"/>
            <a:ext cx="5009116" cy="49699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a:extLst>
              <a:ext uri="{FF2B5EF4-FFF2-40B4-BE49-F238E27FC236}">
                <a16:creationId xmlns:a16="http://schemas.microsoft.com/office/drawing/2014/main" id="{5D2DD8AC-C692-8540-97DB-27FA48709A89}"/>
              </a:ext>
            </a:extLst>
          </p:cNvPr>
          <p:cNvGrpSpPr/>
          <p:nvPr userDrawn="1"/>
        </p:nvGrpSpPr>
        <p:grpSpPr>
          <a:xfrm>
            <a:off x="11213849" y="5678905"/>
            <a:ext cx="535239" cy="802858"/>
            <a:chOff x="11409806" y="-304600"/>
            <a:chExt cx="1828802" cy="2743200"/>
          </a:xfrm>
        </p:grpSpPr>
        <p:pic>
          <p:nvPicPr>
            <p:cNvPr id="13" name="Picture 12">
              <a:extLst>
                <a:ext uri="{FF2B5EF4-FFF2-40B4-BE49-F238E27FC236}">
                  <a16:creationId xmlns:a16="http://schemas.microsoft.com/office/drawing/2014/main" id="{49748854-6E0F-6D46-9434-198671D9AFDB}"/>
                </a:ext>
              </a:extLst>
            </p:cNvPr>
            <p:cNvPicPr>
              <a:picLocks noChangeAspect="1"/>
            </p:cNvPicPr>
            <p:nvPr userDrawn="1"/>
          </p:nvPicPr>
          <p:blipFill>
            <a:blip r:embed="rId2"/>
            <a:stretch>
              <a:fillRect/>
            </a:stretch>
          </p:blipFill>
          <p:spPr>
            <a:xfrm>
              <a:off x="11409806" y="1524199"/>
              <a:ext cx="914401" cy="914401"/>
            </a:xfrm>
            <a:prstGeom prst="rect">
              <a:avLst/>
            </a:prstGeom>
          </p:spPr>
        </p:pic>
        <p:pic>
          <p:nvPicPr>
            <p:cNvPr id="19" name="Picture 18">
              <a:extLst>
                <a:ext uri="{FF2B5EF4-FFF2-40B4-BE49-F238E27FC236}">
                  <a16:creationId xmlns:a16="http://schemas.microsoft.com/office/drawing/2014/main" id="{DA72DC6D-BE57-1949-9C82-0E2CD521A70B}"/>
                </a:ext>
              </a:extLst>
            </p:cNvPr>
            <p:cNvPicPr>
              <a:picLocks noChangeAspect="1"/>
            </p:cNvPicPr>
            <p:nvPr userDrawn="1"/>
          </p:nvPicPr>
          <p:blipFill>
            <a:blip r:embed="rId3"/>
            <a:stretch>
              <a:fillRect/>
            </a:stretch>
          </p:blipFill>
          <p:spPr>
            <a:xfrm>
              <a:off x="12324207" y="1524199"/>
              <a:ext cx="914401" cy="914401"/>
            </a:xfrm>
            <a:prstGeom prst="rect">
              <a:avLst/>
            </a:prstGeom>
          </p:spPr>
        </p:pic>
        <p:pic>
          <p:nvPicPr>
            <p:cNvPr id="20" name="Picture 19">
              <a:extLst>
                <a:ext uri="{FF2B5EF4-FFF2-40B4-BE49-F238E27FC236}">
                  <a16:creationId xmlns:a16="http://schemas.microsoft.com/office/drawing/2014/main" id="{FC7C90D4-55F3-4741-808B-68EE58621A75}"/>
                </a:ext>
              </a:extLst>
            </p:cNvPr>
            <p:cNvPicPr>
              <a:picLocks noChangeAspect="1"/>
            </p:cNvPicPr>
            <p:nvPr userDrawn="1"/>
          </p:nvPicPr>
          <p:blipFill>
            <a:blip r:embed="rId4"/>
            <a:stretch>
              <a:fillRect/>
            </a:stretch>
          </p:blipFill>
          <p:spPr>
            <a:xfrm>
              <a:off x="12324207" y="609800"/>
              <a:ext cx="914400" cy="914400"/>
            </a:xfrm>
            <a:prstGeom prst="rect">
              <a:avLst/>
            </a:prstGeom>
          </p:spPr>
        </p:pic>
        <p:pic>
          <p:nvPicPr>
            <p:cNvPr id="21" name="Picture 20">
              <a:extLst>
                <a:ext uri="{FF2B5EF4-FFF2-40B4-BE49-F238E27FC236}">
                  <a16:creationId xmlns:a16="http://schemas.microsoft.com/office/drawing/2014/main" id="{1FE82CCA-75BC-2A49-BC02-5C6A8B659AB6}"/>
                </a:ext>
              </a:extLst>
            </p:cNvPr>
            <p:cNvPicPr>
              <a:picLocks noChangeAspect="1"/>
            </p:cNvPicPr>
            <p:nvPr userDrawn="1"/>
          </p:nvPicPr>
          <p:blipFill>
            <a:blip r:embed="rId5"/>
            <a:stretch>
              <a:fillRect/>
            </a:stretch>
          </p:blipFill>
          <p:spPr>
            <a:xfrm>
              <a:off x="12324207" y="-304600"/>
              <a:ext cx="914400" cy="914400"/>
            </a:xfrm>
            <a:prstGeom prst="rect">
              <a:avLst/>
            </a:prstGeom>
          </p:spPr>
        </p:pic>
      </p:grpSp>
      <p:sp>
        <p:nvSpPr>
          <p:cNvPr id="22" name="Slide Number Placeholder 6">
            <a:extLst>
              <a:ext uri="{FF2B5EF4-FFF2-40B4-BE49-F238E27FC236}">
                <a16:creationId xmlns:a16="http://schemas.microsoft.com/office/drawing/2014/main" id="{BCF6250B-F85E-1B49-9929-3344E54B9DDE}"/>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29638984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A3D2-5BA7-AE4E-B029-252C5CD707B1}"/>
              </a:ext>
            </a:extLst>
          </p:cNvPr>
          <p:cNvSpPr>
            <a:spLocks noGrp="1"/>
          </p:cNvSpPr>
          <p:nvPr>
            <p:ph type="title"/>
          </p:nvPr>
        </p:nvSpPr>
        <p:spPr>
          <a:xfrm>
            <a:off x="318770" y="365126"/>
            <a:ext cx="10781266" cy="578884"/>
          </a:xfrm>
          <a:prstGeom prst="rect">
            <a:avLst/>
          </a:prstGeom>
        </p:spPr>
        <p:txBody>
          <a:bodyPr anchor="t">
            <a:normAutofit/>
          </a:bodyPr>
          <a:lstStyle>
            <a:lvl1pPr>
              <a:defRPr sz="3400">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9773B4A-BDF5-084C-9DA4-692F0D1060A2}"/>
              </a:ext>
            </a:extLst>
          </p:cNvPr>
          <p:cNvSpPr>
            <a:spLocks noGrp="1"/>
          </p:cNvSpPr>
          <p:nvPr>
            <p:ph type="body" idx="1"/>
          </p:nvPr>
        </p:nvSpPr>
        <p:spPr>
          <a:xfrm>
            <a:off x="318770" y="1348533"/>
            <a:ext cx="5678805"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3799AF-1B3D-C14A-8DAB-61B170F7E875}"/>
              </a:ext>
            </a:extLst>
          </p:cNvPr>
          <p:cNvSpPr>
            <a:spLocks noGrp="1"/>
          </p:cNvSpPr>
          <p:nvPr>
            <p:ph sz="half" idx="2"/>
          </p:nvPr>
        </p:nvSpPr>
        <p:spPr>
          <a:xfrm>
            <a:off x="318770" y="2245361"/>
            <a:ext cx="5678805" cy="3668630"/>
          </a:xfrm>
        </p:spPr>
        <p:txBody>
          <a:bodyPr/>
          <a:lstStyle>
            <a:lvl1pPr>
              <a:defRPr sz="2200" b="0" i="0">
                <a:latin typeface="Kite Display Light" panose="02000000000000000000" pitchFamily="2" charset="77"/>
              </a:defRPr>
            </a:lvl1pPr>
            <a:lvl2pPr>
              <a:defRPr sz="2000" b="0" i="0">
                <a:latin typeface="Kite Display Light" panose="02000000000000000000" pitchFamily="2" charset="77"/>
              </a:defRPr>
            </a:lvl2pPr>
            <a:lvl3pPr>
              <a:defRPr sz="1800" b="0" i="0">
                <a:latin typeface="Kite Display Light" panose="02000000000000000000" pitchFamily="2" charset="77"/>
              </a:defRPr>
            </a:lvl3pPr>
            <a:lvl4pPr>
              <a:defRPr sz="1400" b="0" i="0">
                <a:latin typeface="Kite Display Light" panose="02000000000000000000" pitchFamily="2" charset="77"/>
              </a:defRPr>
            </a:lvl4pPr>
            <a:lvl5pPr>
              <a:defRPr sz="1200" b="0" i="0">
                <a:latin typeface="Kite Display Light" panose="02000000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2A0299-30C6-7746-901E-ADB5C59F279C}"/>
              </a:ext>
            </a:extLst>
          </p:cNvPr>
          <p:cNvSpPr>
            <a:spLocks noGrp="1"/>
          </p:cNvSpPr>
          <p:nvPr>
            <p:ph type="body" sz="quarter" idx="3"/>
          </p:nvPr>
        </p:nvSpPr>
        <p:spPr>
          <a:xfrm>
            <a:off x="6172200" y="1348533"/>
            <a:ext cx="5009116" cy="82391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A3BD55-AD73-0440-99B8-95BD2FB102C5}"/>
              </a:ext>
            </a:extLst>
          </p:cNvPr>
          <p:cNvSpPr>
            <a:spLocks noGrp="1"/>
          </p:cNvSpPr>
          <p:nvPr>
            <p:ph sz="quarter" idx="4"/>
          </p:nvPr>
        </p:nvSpPr>
        <p:spPr>
          <a:xfrm>
            <a:off x="6172200" y="2245361"/>
            <a:ext cx="5009116" cy="3668630"/>
          </a:xfrm>
        </p:spPr>
        <p:txBody>
          <a:bodyPr/>
          <a:lstStyle>
            <a:lvl1pPr>
              <a:defRPr sz="2200" b="0" i="0">
                <a:latin typeface="Kite Display Light" panose="02000000000000000000" pitchFamily="2" charset="77"/>
              </a:defRPr>
            </a:lvl1pPr>
            <a:lvl2pPr>
              <a:defRPr sz="2000" b="0" i="0">
                <a:latin typeface="Kite Display Light" panose="02000000000000000000" pitchFamily="2" charset="77"/>
              </a:defRPr>
            </a:lvl2pPr>
            <a:lvl3pPr>
              <a:defRPr sz="1800" b="0" i="0">
                <a:latin typeface="Kite Display Light" panose="02000000000000000000" pitchFamily="2" charset="77"/>
              </a:defRPr>
            </a:lvl3pPr>
            <a:lvl4pPr>
              <a:defRPr sz="1400" b="0" i="0">
                <a:latin typeface="Kite Display Light" panose="02000000000000000000" pitchFamily="2" charset="77"/>
              </a:defRPr>
            </a:lvl4pPr>
            <a:lvl5pPr>
              <a:defRPr sz="1200" b="0" i="0">
                <a:latin typeface="Kite Display Light" panose="02000000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4" name="Group 13">
            <a:extLst>
              <a:ext uri="{FF2B5EF4-FFF2-40B4-BE49-F238E27FC236}">
                <a16:creationId xmlns:a16="http://schemas.microsoft.com/office/drawing/2014/main" id="{CA6F46A9-5BD6-C842-AEBC-F44BF5D08D5D}"/>
              </a:ext>
            </a:extLst>
          </p:cNvPr>
          <p:cNvGrpSpPr/>
          <p:nvPr userDrawn="1"/>
        </p:nvGrpSpPr>
        <p:grpSpPr>
          <a:xfrm>
            <a:off x="11213849" y="5678905"/>
            <a:ext cx="535239" cy="802858"/>
            <a:chOff x="11409806" y="-304600"/>
            <a:chExt cx="1828802" cy="2743200"/>
          </a:xfrm>
        </p:grpSpPr>
        <p:pic>
          <p:nvPicPr>
            <p:cNvPr id="15" name="Picture 14">
              <a:extLst>
                <a:ext uri="{FF2B5EF4-FFF2-40B4-BE49-F238E27FC236}">
                  <a16:creationId xmlns:a16="http://schemas.microsoft.com/office/drawing/2014/main" id="{63D6C946-0DDE-734B-BD10-D644FF35B1F2}"/>
                </a:ext>
              </a:extLst>
            </p:cNvPr>
            <p:cNvPicPr>
              <a:picLocks noChangeAspect="1"/>
            </p:cNvPicPr>
            <p:nvPr userDrawn="1"/>
          </p:nvPicPr>
          <p:blipFill>
            <a:blip r:embed="rId2"/>
            <a:stretch>
              <a:fillRect/>
            </a:stretch>
          </p:blipFill>
          <p:spPr>
            <a:xfrm>
              <a:off x="11409806" y="1524199"/>
              <a:ext cx="914401" cy="914401"/>
            </a:xfrm>
            <a:prstGeom prst="rect">
              <a:avLst/>
            </a:prstGeom>
          </p:spPr>
        </p:pic>
        <p:pic>
          <p:nvPicPr>
            <p:cNvPr id="21" name="Picture 20">
              <a:extLst>
                <a:ext uri="{FF2B5EF4-FFF2-40B4-BE49-F238E27FC236}">
                  <a16:creationId xmlns:a16="http://schemas.microsoft.com/office/drawing/2014/main" id="{ACAD96CA-A8B0-CA44-BD46-3BD90E5E44CB}"/>
                </a:ext>
              </a:extLst>
            </p:cNvPr>
            <p:cNvPicPr>
              <a:picLocks noChangeAspect="1"/>
            </p:cNvPicPr>
            <p:nvPr userDrawn="1"/>
          </p:nvPicPr>
          <p:blipFill>
            <a:blip r:embed="rId3"/>
            <a:stretch>
              <a:fillRect/>
            </a:stretch>
          </p:blipFill>
          <p:spPr>
            <a:xfrm>
              <a:off x="12324207" y="1524199"/>
              <a:ext cx="914401" cy="914401"/>
            </a:xfrm>
            <a:prstGeom prst="rect">
              <a:avLst/>
            </a:prstGeom>
          </p:spPr>
        </p:pic>
        <p:pic>
          <p:nvPicPr>
            <p:cNvPr id="22" name="Picture 21">
              <a:extLst>
                <a:ext uri="{FF2B5EF4-FFF2-40B4-BE49-F238E27FC236}">
                  <a16:creationId xmlns:a16="http://schemas.microsoft.com/office/drawing/2014/main" id="{B1D80EE0-20CC-B543-B2FA-AE8A5FAF817E}"/>
                </a:ext>
              </a:extLst>
            </p:cNvPr>
            <p:cNvPicPr>
              <a:picLocks noChangeAspect="1"/>
            </p:cNvPicPr>
            <p:nvPr userDrawn="1"/>
          </p:nvPicPr>
          <p:blipFill>
            <a:blip r:embed="rId4"/>
            <a:stretch>
              <a:fillRect/>
            </a:stretch>
          </p:blipFill>
          <p:spPr>
            <a:xfrm>
              <a:off x="12324207" y="609800"/>
              <a:ext cx="914400" cy="914400"/>
            </a:xfrm>
            <a:prstGeom prst="rect">
              <a:avLst/>
            </a:prstGeom>
          </p:spPr>
        </p:pic>
        <p:pic>
          <p:nvPicPr>
            <p:cNvPr id="23" name="Picture 22">
              <a:extLst>
                <a:ext uri="{FF2B5EF4-FFF2-40B4-BE49-F238E27FC236}">
                  <a16:creationId xmlns:a16="http://schemas.microsoft.com/office/drawing/2014/main" id="{8E77D9F6-B0DE-EF40-8EB6-225F1E088B2E}"/>
                </a:ext>
              </a:extLst>
            </p:cNvPr>
            <p:cNvPicPr>
              <a:picLocks noChangeAspect="1"/>
            </p:cNvPicPr>
            <p:nvPr userDrawn="1"/>
          </p:nvPicPr>
          <p:blipFill>
            <a:blip r:embed="rId5"/>
            <a:stretch>
              <a:fillRect/>
            </a:stretch>
          </p:blipFill>
          <p:spPr>
            <a:xfrm>
              <a:off x="12324207" y="-304600"/>
              <a:ext cx="914400" cy="914400"/>
            </a:xfrm>
            <a:prstGeom prst="rect">
              <a:avLst/>
            </a:prstGeom>
          </p:spPr>
        </p:pic>
      </p:grpSp>
      <p:sp>
        <p:nvSpPr>
          <p:cNvPr id="24" name="Slide Number Placeholder 6">
            <a:extLst>
              <a:ext uri="{FF2B5EF4-FFF2-40B4-BE49-F238E27FC236}">
                <a16:creationId xmlns:a16="http://schemas.microsoft.com/office/drawing/2014/main" id="{3EE28C89-9A8A-FB43-9B6F-65629487BCC7}"/>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138365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nimated Title Slide — INNOVA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807D755-1449-AF42-89C4-8898A537368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0" y="0"/>
            <a:ext cx="4097298" cy="4097298"/>
          </a:xfrm>
          <a:prstGeom prst="rect">
            <a:avLst/>
          </a:prstGeom>
        </p:spPr>
      </p:pic>
      <p:sp>
        <p:nvSpPr>
          <p:cNvPr id="4" name="Rectangle 3">
            <a:extLst>
              <a:ext uri="{FF2B5EF4-FFF2-40B4-BE49-F238E27FC236}">
                <a16:creationId xmlns:a16="http://schemas.microsoft.com/office/drawing/2014/main" id="{F71F8D49-1652-714A-AA53-643A945E888C}"/>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F7211A-F9FB-2844-B517-D73147AEBF70}"/>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3" name="Subtitle 2">
            <a:extLst>
              <a:ext uri="{FF2B5EF4-FFF2-40B4-BE49-F238E27FC236}">
                <a16:creationId xmlns:a16="http://schemas.microsoft.com/office/drawing/2014/main" id="{73043696-122A-FB4B-BA81-CD00FE0074BD}"/>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4"/>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25" name="Picture 24">
            <a:extLst>
              <a:ext uri="{FF2B5EF4-FFF2-40B4-BE49-F238E27FC236}">
                <a16:creationId xmlns:a16="http://schemas.microsoft.com/office/drawing/2014/main" id="{E6E386EF-3758-C146-A44F-1CF6109BAED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33464" y="576217"/>
            <a:ext cx="1351046" cy="619805"/>
          </a:xfrm>
          <a:prstGeom prst="rect">
            <a:avLst/>
          </a:prstGeom>
        </p:spPr>
      </p:pic>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340371" y="5463242"/>
            <a:ext cx="1449959" cy="949064"/>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410199" y="4097298"/>
            <a:ext cx="2022396" cy="2022396"/>
          </a:xfrm>
          <a:prstGeom prst="rect">
            <a:avLst/>
          </a:prstGeom>
        </p:spPr>
      </p:pic>
      <p:pic>
        <p:nvPicPr>
          <p:cNvPr id="23" name="Picture 22">
            <a:extLst>
              <a:ext uri="{FF2B5EF4-FFF2-40B4-BE49-F238E27FC236}">
                <a16:creationId xmlns:a16="http://schemas.microsoft.com/office/drawing/2014/main" id="{A537026A-97FD-2145-9CE3-4AF8B436171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187272" y="2092569"/>
            <a:ext cx="2004770" cy="2004770"/>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432596" y="4097298"/>
            <a:ext cx="2760702" cy="2760702"/>
          </a:xfrm>
          <a:prstGeom prst="rect">
            <a:avLst/>
          </a:prstGeom>
        </p:spPr>
      </p:pic>
      <p:sp>
        <p:nvSpPr>
          <p:cNvPr id="5" name="Text Placeholder 4">
            <a:extLst>
              <a:ext uri="{FF2B5EF4-FFF2-40B4-BE49-F238E27FC236}">
                <a16:creationId xmlns:a16="http://schemas.microsoft.com/office/drawing/2014/main" id="{3C605EFC-FDFD-F34A-AD70-55538B6F86F5}"/>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pic>
        <p:nvPicPr>
          <p:cNvPr id="12" name="Online Media 5" descr="Innovation.mp4">
            <a:hlinkClick r:id="" action="ppaction://media"/>
            <a:extLst>
              <a:ext uri="{FF2B5EF4-FFF2-40B4-BE49-F238E27FC236}">
                <a16:creationId xmlns:a16="http://schemas.microsoft.com/office/drawing/2014/main" id="{8DA4EE2A-333B-3B48-9340-BCE6DC0FB995}"/>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10"/>
          <a:stretch>
            <a:fillRect/>
          </a:stretch>
        </p:blipFill>
        <p:spPr>
          <a:xfrm>
            <a:off x="6082552" y="0"/>
            <a:ext cx="4101353" cy="4101353"/>
          </a:xfrm>
          <a:prstGeom prst="rect">
            <a:avLst/>
          </a:prstGeom>
        </p:spPr>
      </p:pic>
    </p:spTree>
    <p:extLst>
      <p:ext uri="{BB962C8B-B14F-4D97-AF65-F5344CB8AC3E}">
        <p14:creationId xmlns:p14="http://schemas.microsoft.com/office/powerpoint/2010/main" val="379267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BAAB-72E5-904C-A2D3-639B02861FAF}"/>
              </a:ext>
            </a:extLst>
          </p:cNvPr>
          <p:cNvSpPr>
            <a:spLocks noGrp="1"/>
          </p:cNvSpPr>
          <p:nvPr>
            <p:ph type="title"/>
          </p:nvPr>
        </p:nvSpPr>
        <p:spPr>
          <a:xfrm>
            <a:off x="328930" y="365125"/>
            <a:ext cx="11349038" cy="583003"/>
          </a:xfrm>
          <a:prstGeom prst="rect">
            <a:avLst/>
          </a:prstGeom>
        </p:spPr>
        <p:txBody>
          <a:bodyPr/>
          <a:lstStyle>
            <a:lvl1pPr>
              <a:defRPr>
                <a:solidFill>
                  <a:schemeClr val="tx2"/>
                </a:solidFill>
              </a:defRPr>
            </a:lvl1pPr>
          </a:lstStyle>
          <a:p>
            <a:r>
              <a:rPr lang="en-US"/>
              <a:t>Click to edit Master title style</a:t>
            </a:r>
            <a:endParaRPr lang="en-US" dirty="0"/>
          </a:p>
        </p:txBody>
      </p:sp>
      <p:grpSp>
        <p:nvGrpSpPr>
          <p:cNvPr id="10" name="Group 9">
            <a:extLst>
              <a:ext uri="{FF2B5EF4-FFF2-40B4-BE49-F238E27FC236}">
                <a16:creationId xmlns:a16="http://schemas.microsoft.com/office/drawing/2014/main" id="{F2F8EB95-AF96-D94B-AC42-3CA852287A6E}"/>
              </a:ext>
            </a:extLst>
          </p:cNvPr>
          <p:cNvGrpSpPr/>
          <p:nvPr userDrawn="1"/>
        </p:nvGrpSpPr>
        <p:grpSpPr>
          <a:xfrm>
            <a:off x="11213849" y="5678905"/>
            <a:ext cx="535239" cy="802858"/>
            <a:chOff x="11409806" y="-304600"/>
            <a:chExt cx="1828802" cy="2743200"/>
          </a:xfrm>
        </p:grpSpPr>
        <p:pic>
          <p:nvPicPr>
            <p:cNvPr id="11" name="Picture 10">
              <a:extLst>
                <a:ext uri="{FF2B5EF4-FFF2-40B4-BE49-F238E27FC236}">
                  <a16:creationId xmlns:a16="http://schemas.microsoft.com/office/drawing/2014/main" id="{9324A603-1703-F144-995C-14F4A3B4A306}"/>
                </a:ext>
              </a:extLst>
            </p:cNvPr>
            <p:cNvPicPr>
              <a:picLocks noChangeAspect="1"/>
            </p:cNvPicPr>
            <p:nvPr userDrawn="1"/>
          </p:nvPicPr>
          <p:blipFill>
            <a:blip r:embed="rId2"/>
            <a:stretch>
              <a:fillRect/>
            </a:stretch>
          </p:blipFill>
          <p:spPr>
            <a:xfrm>
              <a:off x="11409806" y="1524199"/>
              <a:ext cx="914401" cy="914401"/>
            </a:xfrm>
            <a:prstGeom prst="rect">
              <a:avLst/>
            </a:prstGeom>
          </p:spPr>
        </p:pic>
        <p:pic>
          <p:nvPicPr>
            <p:cNvPr id="17" name="Picture 16">
              <a:extLst>
                <a:ext uri="{FF2B5EF4-FFF2-40B4-BE49-F238E27FC236}">
                  <a16:creationId xmlns:a16="http://schemas.microsoft.com/office/drawing/2014/main" id="{1D40786E-FD62-5F43-8A51-6BFD4C0490EA}"/>
                </a:ext>
              </a:extLst>
            </p:cNvPr>
            <p:cNvPicPr>
              <a:picLocks noChangeAspect="1"/>
            </p:cNvPicPr>
            <p:nvPr userDrawn="1"/>
          </p:nvPicPr>
          <p:blipFill>
            <a:blip r:embed="rId3"/>
            <a:stretch>
              <a:fillRect/>
            </a:stretch>
          </p:blipFill>
          <p:spPr>
            <a:xfrm>
              <a:off x="12324207" y="1524199"/>
              <a:ext cx="914401" cy="914401"/>
            </a:xfrm>
            <a:prstGeom prst="rect">
              <a:avLst/>
            </a:prstGeom>
          </p:spPr>
        </p:pic>
        <p:pic>
          <p:nvPicPr>
            <p:cNvPr id="18" name="Picture 17">
              <a:extLst>
                <a:ext uri="{FF2B5EF4-FFF2-40B4-BE49-F238E27FC236}">
                  <a16:creationId xmlns:a16="http://schemas.microsoft.com/office/drawing/2014/main" id="{342B0303-1E01-0242-ACAD-0CE4C24F6B8D}"/>
                </a:ext>
              </a:extLst>
            </p:cNvPr>
            <p:cNvPicPr>
              <a:picLocks noChangeAspect="1"/>
            </p:cNvPicPr>
            <p:nvPr userDrawn="1"/>
          </p:nvPicPr>
          <p:blipFill>
            <a:blip r:embed="rId4"/>
            <a:stretch>
              <a:fillRect/>
            </a:stretch>
          </p:blipFill>
          <p:spPr>
            <a:xfrm>
              <a:off x="12324207" y="609800"/>
              <a:ext cx="914400" cy="914400"/>
            </a:xfrm>
            <a:prstGeom prst="rect">
              <a:avLst/>
            </a:prstGeom>
          </p:spPr>
        </p:pic>
        <p:pic>
          <p:nvPicPr>
            <p:cNvPr id="19" name="Picture 18">
              <a:extLst>
                <a:ext uri="{FF2B5EF4-FFF2-40B4-BE49-F238E27FC236}">
                  <a16:creationId xmlns:a16="http://schemas.microsoft.com/office/drawing/2014/main" id="{15EB0BA0-6B7D-884D-82B9-649D9DD6C095}"/>
                </a:ext>
              </a:extLst>
            </p:cNvPr>
            <p:cNvPicPr>
              <a:picLocks noChangeAspect="1"/>
            </p:cNvPicPr>
            <p:nvPr userDrawn="1"/>
          </p:nvPicPr>
          <p:blipFill>
            <a:blip r:embed="rId5"/>
            <a:stretch>
              <a:fillRect/>
            </a:stretch>
          </p:blipFill>
          <p:spPr>
            <a:xfrm>
              <a:off x="12324207" y="-304600"/>
              <a:ext cx="914400" cy="914400"/>
            </a:xfrm>
            <a:prstGeom prst="rect">
              <a:avLst/>
            </a:prstGeom>
          </p:spPr>
        </p:pic>
      </p:grpSp>
      <p:sp>
        <p:nvSpPr>
          <p:cNvPr id="20" name="Slide Number Placeholder 6">
            <a:extLst>
              <a:ext uri="{FF2B5EF4-FFF2-40B4-BE49-F238E27FC236}">
                <a16:creationId xmlns:a16="http://schemas.microsoft.com/office/drawing/2014/main" id="{01614F6C-AB86-874B-B3A8-4FFA7F159489}"/>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33956965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E3B44E5-DED8-744E-9F30-BD32E1CBF0BD}"/>
              </a:ext>
            </a:extLst>
          </p:cNvPr>
          <p:cNvSpPr/>
          <p:nvPr userDrawn="1"/>
        </p:nvSpPr>
        <p:spPr>
          <a:xfrm>
            <a:off x="400050" y="967563"/>
            <a:ext cx="11349038" cy="5514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D2A08D9-E917-8642-8760-47C2A68454FA}"/>
              </a:ext>
            </a:extLst>
          </p:cNvPr>
          <p:cNvGrpSpPr/>
          <p:nvPr userDrawn="1"/>
        </p:nvGrpSpPr>
        <p:grpSpPr>
          <a:xfrm>
            <a:off x="11213849" y="5678905"/>
            <a:ext cx="535239" cy="802858"/>
            <a:chOff x="11409806" y="-304600"/>
            <a:chExt cx="1828802" cy="2743200"/>
          </a:xfrm>
        </p:grpSpPr>
        <p:pic>
          <p:nvPicPr>
            <p:cNvPr id="10" name="Picture 9">
              <a:extLst>
                <a:ext uri="{FF2B5EF4-FFF2-40B4-BE49-F238E27FC236}">
                  <a16:creationId xmlns:a16="http://schemas.microsoft.com/office/drawing/2014/main" id="{6F96EA8C-9CC8-C24C-B476-E70F79A4DE2A}"/>
                </a:ext>
              </a:extLst>
            </p:cNvPr>
            <p:cNvPicPr>
              <a:picLocks noChangeAspect="1"/>
            </p:cNvPicPr>
            <p:nvPr userDrawn="1"/>
          </p:nvPicPr>
          <p:blipFill>
            <a:blip r:embed="rId2"/>
            <a:stretch>
              <a:fillRect/>
            </a:stretch>
          </p:blipFill>
          <p:spPr>
            <a:xfrm>
              <a:off x="11409806" y="1524199"/>
              <a:ext cx="914401" cy="914401"/>
            </a:xfrm>
            <a:prstGeom prst="rect">
              <a:avLst/>
            </a:prstGeom>
          </p:spPr>
        </p:pic>
        <p:pic>
          <p:nvPicPr>
            <p:cNvPr id="16" name="Picture 15">
              <a:extLst>
                <a:ext uri="{FF2B5EF4-FFF2-40B4-BE49-F238E27FC236}">
                  <a16:creationId xmlns:a16="http://schemas.microsoft.com/office/drawing/2014/main" id="{3218584B-E4B7-7D4A-9ADC-1B77D3AAF0A3}"/>
                </a:ext>
              </a:extLst>
            </p:cNvPr>
            <p:cNvPicPr>
              <a:picLocks noChangeAspect="1"/>
            </p:cNvPicPr>
            <p:nvPr userDrawn="1"/>
          </p:nvPicPr>
          <p:blipFill>
            <a:blip r:embed="rId3"/>
            <a:stretch>
              <a:fillRect/>
            </a:stretch>
          </p:blipFill>
          <p:spPr>
            <a:xfrm>
              <a:off x="12324207" y="1524199"/>
              <a:ext cx="914401" cy="914401"/>
            </a:xfrm>
            <a:prstGeom prst="rect">
              <a:avLst/>
            </a:prstGeom>
          </p:spPr>
        </p:pic>
        <p:pic>
          <p:nvPicPr>
            <p:cNvPr id="17" name="Picture 16">
              <a:extLst>
                <a:ext uri="{FF2B5EF4-FFF2-40B4-BE49-F238E27FC236}">
                  <a16:creationId xmlns:a16="http://schemas.microsoft.com/office/drawing/2014/main" id="{847F2992-0920-3443-8905-BA6D7E2A0CCB}"/>
                </a:ext>
              </a:extLst>
            </p:cNvPr>
            <p:cNvPicPr>
              <a:picLocks noChangeAspect="1"/>
            </p:cNvPicPr>
            <p:nvPr userDrawn="1"/>
          </p:nvPicPr>
          <p:blipFill>
            <a:blip r:embed="rId4"/>
            <a:stretch>
              <a:fillRect/>
            </a:stretch>
          </p:blipFill>
          <p:spPr>
            <a:xfrm>
              <a:off x="12324207" y="609800"/>
              <a:ext cx="914400" cy="914400"/>
            </a:xfrm>
            <a:prstGeom prst="rect">
              <a:avLst/>
            </a:prstGeom>
          </p:spPr>
        </p:pic>
        <p:pic>
          <p:nvPicPr>
            <p:cNvPr id="18" name="Picture 17">
              <a:extLst>
                <a:ext uri="{FF2B5EF4-FFF2-40B4-BE49-F238E27FC236}">
                  <a16:creationId xmlns:a16="http://schemas.microsoft.com/office/drawing/2014/main" id="{D6871080-AEA0-CD41-B467-57C205754B1C}"/>
                </a:ext>
              </a:extLst>
            </p:cNvPr>
            <p:cNvPicPr>
              <a:picLocks noChangeAspect="1"/>
            </p:cNvPicPr>
            <p:nvPr userDrawn="1"/>
          </p:nvPicPr>
          <p:blipFill>
            <a:blip r:embed="rId5"/>
            <a:stretch>
              <a:fillRect/>
            </a:stretch>
          </p:blipFill>
          <p:spPr>
            <a:xfrm>
              <a:off x="12324207" y="-304600"/>
              <a:ext cx="914400" cy="914400"/>
            </a:xfrm>
            <a:prstGeom prst="rect">
              <a:avLst/>
            </a:prstGeom>
          </p:spPr>
        </p:pic>
      </p:grpSp>
      <p:sp>
        <p:nvSpPr>
          <p:cNvPr id="2" name="Rectangle 1">
            <a:extLst>
              <a:ext uri="{FF2B5EF4-FFF2-40B4-BE49-F238E27FC236}">
                <a16:creationId xmlns:a16="http://schemas.microsoft.com/office/drawing/2014/main" id="{9EF858EA-4BFB-CF4C-A2DC-AB668ACC7115}"/>
              </a:ext>
            </a:extLst>
          </p:cNvPr>
          <p:cNvSpPr/>
          <p:nvPr userDrawn="1"/>
        </p:nvSpPr>
        <p:spPr>
          <a:xfrm>
            <a:off x="10932160" y="6214143"/>
            <a:ext cx="279855" cy="2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6">
            <a:extLst>
              <a:ext uri="{FF2B5EF4-FFF2-40B4-BE49-F238E27FC236}">
                <a16:creationId xmlns:a16="http://schemas.microsoft.com/office/drawing/2014/main" id="{9A16D4C0-4F7E-D444-AC0A-7893AA533CB6}"/>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
        <p:nvSpPr>
          <p:cNvPr id="21" name="Title 1">
            <a:extLst>
              <a:ext uri="{FF2B5EF4-FFF2-40B4-BE49-F238E27FC236}">
                <a16:creationId xmlns:a16="http://schemas.microsoft.com/office/drawing/2014/main" id="{D5777A1B-EF6D-B546-9E2D-E4D508DA526D}"/>
              </a:ext>
            </a:extLst>
          </p:cNvPr>
          <p:cNvSpPr>
            <a:spLocks noGrp="1"/>
          </p:cNvSpPr>
          <p:nvPr>
            <p:ph type="title"/>
          </p:nvPr>
        </p:nvSpPr>
        <p:spPr>
          <a:xfrm>
            <a:off x="314136" y="365126"/>
            <a:ext cx="10785900" cy="602438"/>
          </a:xfrm>
          <a:prstGeom prst="rect">
            <a:avLst/>
          </a:prstGeom>
        </p:spPr>
        <p:txBody>
          <a:bodyPr/>
          <a:lstStyle>
            <a:lvl1pPr>
              <a:defRPr>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2784645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6000-28AE-C246-8F24-E5CF8AD02495}"/>
              </a:ext>
            </a:extLst>
          </p:cNvPr>
          <p:cNvSpPr>
            <a:spLocks noGrp="1"/>
          </p:cNvSpPr>
          <p:nvPr>
            <p:ph type="title"/>
          </p:nvPr>
        </p:nvSpPr>
        <p:spPr>
          <a:xfrm>
            <a:off x="308610" y="368300"/>
            <a:ext cx="4371975" cy="1600200"/>
          </a:xfrm>
          <a:prstGeom prst="rect">
            <a:avLst/>
          </a:prstGeom>
        </p:spPr>
        <p:txBody>
          <a:bodyPr anchor="t">
            <a:normAutofit/>
          </a:bodyPr>
          <a:lstStyle>
            <a:lvl1pPr>
              <a:defRPr sz="3400">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42F8007-DA27-3E4C-B8CF-2B6E6A306773}"/>
              </a:ext>
            </a:extLst>
          </p:cNvPr>
          <p:cNvSpPr>
            <a:spLocks noGrp="1"/>
          </p:cNvSpPr>
          <p:nvPr>
            <p:ph idx="1"/>
          </p:nvPr>
        </p:nvSpPr>
        <p:spPr>
          <a:xfrm>
            <a:off x="5183188" y="368300"/>
            <a:ext cx="5998128" cy="5545691"/>
          </a:xfrm>
        </p:spPr>
        <p:txBody>
          <a:bodyPr/>
          <a:lstStyle>
            <a:lvl1pPr>
              <a:defRPr sz="2200"/>
            </a:lvl1pPr>
            <a:lvl2pPr>
              <a:defRPr sz="2000"/>
            </a:lvl2pPr>
            <a:lvl3pPr>
              <a:defRPr sz="1800"/>
            </a:lvl3pPr>
            <a:lvl4pPr>
              <a:defRPr sz="16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FD5D125-812E-8946-9887-9854846A6261}"/>
              </a:ext>
            </a:extLst>
          </p:cNvPr>
          <p:cNvSpPr>
            <a:spLocks noGrp="1"/>
          </p:cNvSpPr>
          <p:nvPr>
            <p:ph type="body" sz="half" idx="2"/>
          </p:nvPr>
        </p:nvSpPr>
        <p:spPr>
          <a:xfrm>
            <a:off x="308610" y="2057399"/>
            <a:ext cx="4463415" cy="38565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12" name="Group 11">
            <a:extLst>
              <a:ext uri="{FF2B5EF4-FFF2-40B4-BE49-F238E27FC236}">
                <a16:creationId xmlns:a16="http://schemas.microsoft.com/office/drawing/2014/main" id="{CEE68AF7-FF40-5A4D-B8F8-832B1F9E1197}"/>
              </a:ext>
            </a:extLst>
          </p:cNvPr>
          <p:cNvGrpSpPr/>
          <p:nvPr userDrawn="1"/>
        </p:nvGrpSpPr>
        <p:grpSpPr>
          <a:xfrm>
            <a:off x="11213849" y="5678905"/>
            <a:ext cx="535239" cy="802858"/>
            <a:chOff x="11409806" y="-304600"/>
            <a:chExt cx="1828802" cy="2743200"/>
          </a:xfrm>
        </p:grpSpPr>
        <p:pic>
          <p:nvPicPr>
            <p:cNvPr id="13" name="Picture 12">
              <a:extLst>
                <a:ext uri="{FF2B5EF4-FFF2-40B4-BE49-F238E27FC236}">
                  <a16:creationId xmlns:a16="http://schemas.microsoft.com/office/drawing/2014/main" id="{307D0DC9-FD30-A147-B910-45746ECFA1D2}"/>
                </a:ext>
              </a:extLst>
            </p:cNvPr>
            <p:cNvPicPr>
              <a:picLocks noChangeAspect="1"/>
            </p:cNvPicPr>
            <p:nvPr userDrawn="1"/>
          </p:nvPicPr>
          <p:blipFill>
            <a:blip r:embed="rId2"/>
            <a:stretch>
              <a:fillRect/>
            </a:stretch>
          </p:blipFill>
          <p:spPr>
            <a:xfrm>
              <a:off x="11409806" y="1524199"/>
              <a:ext cx="914401" cy="914401"/>
            </a:xfrm>
            <a:prstGeom prst="rect">
              <a:avLst/>
            </a:prstGeom>
          </p:spPr>
        </p:pic>
        <p:pic>
          <p:nvPicPr>
            <p:cNvPr id="19" name="Picture 18">
              <a:extLst>
                <a:ext uri="{FF2B5EF4-FFF2-40B4-BE49-F238E27FC236}">
                  <a16:creationId xmlns:a16="http://schemas.microsoft.com/office/drawing/2014/main" id="{A30B9A36-65E1-1B41-9A79-BD42D2682AD7}"/>
                </a:ext>
              </a:extLst>
            </p:cNvPr>
            <p:cNvPicPr>
              <a:picLocks noChangeAspect="1"/>
            </p:cNvPicPr>
            <p:nvPr userDrawn="1"/>
          </p:nvPicPr>
          <p:blipFill>
            <a:blip r:embed="rId3"/>
            <a:stretch>
              <a:fillRect/>
            </a:stretch>
          </p:blipFill>
          <p:spPr>
            <a:xfrm>
              <a:off x="12324207" y="1524199"/>
              <a:ext cx="914401" cy="914401"/>
            </a:xfrm>
            <a:prstGeom prst="rect">
              <a:avLst/>
            </a:prstGeom>
          </p:spPr>
        </p:pic>
        <p:pic>
          <p:nvPicPr>
            <p:cNvPr id="20" name="Picture 19">
              <a:extLst>
                <a:ext uri="{FF2B5EF4-FFF2-40B4-BE49-F238E27FC236}">
                  <a16:creationId xmlns:a16="http://schemas.microsoft.com/office/drawing/2014/main" id="{DDDE378A-7C19-0A4C-B934-685445A0663E}"/>
                </a:ext>
              </a:extLst>
            </p:cNvPr>
            <p:cNvPicPr>
              <a:picLocks noChangeAspect="1"/>
            </p:cNvPicPr>
            <p:nvPr userDrawn="1"/>
          </p:nvPicPr>
          <p:blipFill>
            <a:blip r:embed="rId4"/>
            <a:stretch>
              <a:fillRect/>
            </a:stretch>
          </p:blipFill>
          <p:spPr>
            <a:xfrm>
              <a:off x="12324207" y="609800"/>
              <a:ext cx="914400" cy="914400"/>
            </a:xfrm>
            <a:prstGeom prst="rect">
              <a:avLst/>
            </a:prstGeom>
          </p:spPr>
        </p:pic>
        <p:pic>
          <p:nvPicPr>
            <p:cNvPr id="21" name="Picture 20">
              <a:extLst>
                <a:ext uri="{FF2B5EF4-FFF2-40B4-BE49-F238E27FC236}">
                  <a16:creationId xmlns:a16="http://schemas.microsoft.com/office/drawing/2014/main" id="{F96A7CBD-A62A-6445-A1A2-D4B21B2B1ED9}"/>
                </a:ext>
              </a:extLst>
            </p:cNvPr>
            <p:cNvPicPr>
              <a:picLocks noChangeAspect="1"/>
            </p:cNvPicPr>
            <p:nvPr userDrawn="1"/>
          </p:nvPicPr>
          <p:blipFill>
            <a:blip r:embed="rId5"/>
            <a:stretch>
              <a:fillRect/>
            </a:stretch>
          </p:blipFill>
          <p:spPr>
            <a:xfrm>
              <a:off x="12324207" y="-304600"/>
              <a:ext cx="914400" cy="914400"/>
            </a:xfrm>
            <a:prstGeom prst="rect">
              <a:avLst/>
            </a:prstGeom>
          </p:spPr>
        </p:pic>
      </p:grpSp>
      <p:sp>
        <p:nvSpPr>
          <p:cNvPr id="22" name="Slide Number Placeholder 6">
            <a:extLst>
              <a:ext uri="{FF2B5EF4-FFF2-40B4-BE49-F238E27FC236}">
                <a16:creationId xmlns:a16="http://schemas.microsoft.com/office/drawing/2014/main" id="{D83E5B96-C16E-1040-A507-33F21D24C4DE}"/>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27172477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0962C-4F58-8A4B-A7D7-064A19A6CD57}"/>
              </a:ext>
            </a:extLst>
          </p:cNvPr>
          <p:cNvSpPr>
            <a:spLocks noGrp="1"/>
          </p:cNvSpPr>
          <p:nvPr>
            <p:ph type="title"/>
          </p:nvPr>
        </p:nvSpPr>
        <p:spPr>
          <a:xfrm>
            <a:off x="304800" y="368300"/>
            <a:ext cx="4467225" cy="1587822"/>
          </a:xfrm>
          <a:prstGeom prst="rect">
            <a:avLst/>
          </a:prstGeom>
        </p:spPr>
        <p:txBody>
          <a:bodyPr anchor="t">
            <a:normAutofit/>
          </a:bodyPr>
          <a:lstStyle>
            <a:lvl1pPr>
              <a:defRPr sz="3400">
                <a:solidFill>
                  <a:schemeClr val="tx2"/>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88F6C5-5CC4-8842-ABB8-3CB8AB744FCF}"/>
              </a:ext>
            </a:extLst>
          </p:cNvPr>
          <p:cNvSpPr>
            <a:spLocks noGrp="1"/>
          </p:cNvSpPr>
          <p:nvPr>
            <p:ph type="pic" idx="1"/>
          </p:nvPr>
        </p:nvSpPr>
        <p:spPr>
          <a:xfrm>
            <a:off x="5183188" y="368300"/>
            <a:ext cx="5998128" cy="55456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74CF150-AF10-F34D-8F59-713124AE2D7D}"/>
              </a:ext>
            </a:extLst>
          </p:cNvPr>
          <p:cNvSpPr>
            <a:spLocks noGrp="1"/>
          </p:cNvSpPr>
          <p:nvPr>
            <p:ph type="body" sz="half" idx="2"/>
          </p:nvPr>
        </p:nvSpPr>
        <p:spPr>
          <a:xfrm>
            <a:off x="304800" y="2057399"/>
            <a:ext cx="4467225" cy="38565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12" name="Group 11">
            <a:extLst>
              <a:ext uri="{FF2B5EF4-FFF2-40B4-BE49-F238E27FC236}">
                <a16:creationId xmlns:a16="http://schemas.microsoft.com/office/drawing/2014/main" id="{BA454A9B-3593-1A45-A3E1-346415845B83}"/>
              </a:ext>
            </a:extLst>
          </p:cNvPr>
          <p:cNvGrpSpPr/>
          <p:nvPr userDrawn="1"/>
        </p:nvGrpSpPr>
        <p:grpSpPr>
          <a:xfrm>
            <a:off x="11213849" y="5678905"/>
            <a:ext cx="535239" cy="802858"/>
            <a:chOff x="11409806" y="-304600"/>
            <a:chExt cx="1828802" cy="2743200"/>
          </a:xfrm>
        </p:grpSpPr>
        <p:pic>
          <p:nvPicPr>
            <p:cNvPr id="13" name="Picture 12">
              <a:extLst>
                <a:ext uri="{FF2B5EF4-FFF2-40B4-BE49-F238E27FC236}">
                  <a16:creationId xmlns:a16="http://schemas.microsoft.com/office/drawing/2014/main" id="{9A6DD066-E3AE-AF4D-A070-9110ABD0C4B0}"/>
                </a:ext>
              </a:extLst>
            </p:cNvPr>
            <p:cNvPicPr>
              <a:picLocks noChangeAspect="1"/>
            </p:cNvPicPr>
            <p:nvPr userDrawn="1"/>
          </p:nvPicPr>
          <p:blipFill>
            <a:blip r:embed="rId2"/>
            <a:stretch>
              <a:fillRect/>
            </a:stretch>
          </p:blipFill>
          <p:spPr>
            <a:xfrm>
              <a:off x="11409806" y="1524199"/>
              <a:ext cx="914401" cy="914401"/>
            </a:xfrm>
            <a:prstGeom prst="rect">
              <a:avLst/>
            </a:prstGeom>
          </p:spPr>
        </p:pic>
        <p:pic>
          <p:nvPicPr>
            <p:cNvPr id="19" name="Picture 18">
              <a:extLst>
                <a:ext uri="{FF2B5EF4-FFF2-40B4-BE49-F238E27FC236}">
                  <a16:creationId xmlns:a16="http://schemas.microsoft.com/office/drawing/2014/main" id="{6FEC597E-A21B-774C-A4FD-D055F539AF32}"/>
                </a:ext>
              </a:extLst>
            </p:cNvPr>
            <p:cNvPicPr>
              <a:picLocks noChangeAspect="1"/>
            </p:cNvPicPr>
            <p:nvPr userDrawn="1"/>
          </p:nvPicPr>
          <p:blipFill>
            <a:blip r:embed="rId3"/>
            <a:stretch>
              <a:fillRect/>
            </a:stretch>
          </p:blipFill>
          <p:spPr>
            <a:xfrm>
              <a:off x="12324207" y="1524199"/>
              <a:ext cx="914401" cy="914401"/>
            </a:xfrm>
            <a:prstGeom prst="rect">
              <a:avLst/>
            </a:prstGeom>
          </p:spPr>
        </p:pic>
        <p:pic>
          <p:nvPicPr>
            <p:cNvPr id="20" name="Picture 19">
              <a:extLst>
                <a:ext uri="{FF2B5EF4-FFF2-40B4-BE49-F238E27FC236}">
                  <a16:creationId xmlns:a16="http://schemas.microsoft.com/office/drawing/2014/main" id="{FA21C54C-D9F3-5746-B946-63EEDD9F55A6}"/>
                </a:ext>
              </a:extLst>
            </p:cNvPr>
            <p:cNvPicPr>
              <a:picLocks noChangeAspect="1"/>
            </p:cNvPicPr>
            <p:nvPr userDrawn="1"/>
          </p:nvPicPr>
          <p:blipFill>
            <a:blip r:embed="rId4"/>
            <a:stretch>
              <a:fillRect/>
            </a:stretch>
          </p:blipFill>
          <p:spPr>
            <a:xfrm>
              <a:off x="12324207" y="609800"/>
              <a:ext cx="914400" cy="914400"/>
            </a:xfrm>
            <a:prstGeom prst="rect">
              <a:avLst/>
            </a:prstGeom>
          </p:spPr>
        </p:pic>
        <p:pic>
          <p:nvPicPr>
            <p:cNvPr id="21" name="Picture 20">
              <a:extLst>
                <a:ext uri="{FF2B5EF4-FFF2-40B4-BE49-F238E27FC236}">
                  <a16:creationId xmlns:a16="http://schemas.microsoft.com/office/drawing/2014/main" id="{10441807-A31E-0647-82FC-1FB08126BAD8}"/>
                </a:ext>
              </a:extLst>
            </p:cNvPr>
            <p:cNvPicPr>
              <a:picLocks noChangeAspect="1"/>
            </p:cNvPicPr>
            <p:nvPr userDrawn="1"/>
          </p:nvPicPr>
          <p:blipFill>
            <a:blip r:embed="rId5"/>
            <a:stretch>
              <a:fillRect/>
            </a:stretch>
          </p:blipFill>
          <p:spPr>
            <a:xfrm>
              <a:off x="12324207" y="-304600"/>
              <a:ext cx="914400" cy="914400"/>
            </a:xfrm>
            <a:prstGeom prst="rect">
              <a:avLst/>
            </a:prstGeom>
          </p:spPr>
        </p:pic>
      </p:grpSp>
      <p:sp>
        <p:nvSpPr>
          <p:cNvPr id="22" name="Slide Number Placeholder 6">
            <a:extLst>
              <a:ext uri="{FF2B5EF4-FFF2-40B4-BE49-F238E27FC236}">
                <a16:creationId xmlns:a16="http://schemas.microsoft.com/office/drawing/2014/main" id="{D0E1828A-4BDB-4C4D-BAAF-CB09282D6B28}"/>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25088905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0962C-4F58-8A4B-A7D7-064A19A6CD57}"/>
              </a:ext>
            </a:extLst>
          </p:cNvPr>
          <p:cNvSpPr>
            <a:spLocks noGrp="1"/>
          </p:cNvSpPr>
          <p:nvPr>
            <p:ph type="title"/>
          </p:nvPr>
        </p:nvSpPr>
        <p:spPr>
          <a:xfrm>
            <a:off x="308610" y="368300"/>
            <a:ext cx="4463415" cy="1587822"/>
          </a:xfrm>
          <a:prstGeom prst="rect">
            <a:avLst/>
          </a:prstGeom>
        </p:spPr>
        <p:txBody>
          <a:bodyPr anchor="t">
            <a:normAutofit/>
          </a:bodyPr>
          <a:lstStyle>
            <a:lvl1pPr>
              <a:defRPr sz="3400">
                <a:solidFill>
                  <a:schemeClr val="tx2"/>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88F6C5-5CC4-8842-ABB8-3CB8AB744FCF}"/>
              </a:ext>
            </a:extLst>
          </p:cNvPr>
          <p:cNvSpPr>
            <a:spLocks noGrp="1"/>
          </p:cNvSpPr>
          <p:nvPr>
            <p:ph type="pic" idx="1"/>
          </p:nvPr>
        </p:nvSpPr>
        <p:spPr>
          <a:xfrm>
            <a:off x="5183188" y="368300"/>
            <a:ext cx="5998128" cy="55456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74CF150-AF10-F34D-8F59-713124AE2D7D}"/>
              </a:ext>
            </a:extLst>
          </p:cNvPr>
          <p:cNvSpPr>
            <a:spLocks noGrp="1"/>
          </p:cNvSpPr>
          <p:nvPr>
            <p:ph type="body" sz="half" idx="2"/>
          </p:nvPr>
        </p:nvSpPr>
        <p:spPr>
          <a:xfrm>
            <a:off x="308610" y="2057399"/>
            <a:ext cx="4463415" cy="38565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11" name="Group 10">
            <a:extLst>
              <a:ext uri="{FF2B5EF4-FFF2-40B4-BE49-F238E27FC236}">
                <a16:creationId xmlns:a16="http://schemas.microsoft.com/office/drawing/2014/main" id="{DFCEE529-000C-614C-85E9-0ED1D6D1C983}"/>
              </a:ext>
            </a:extLst>
          </p:cNvPr>
          <p:cNvGrpSpPr/>
          <p:nvPr userDrawn="1"/>
        </p:nvGrpSpPr>
        <p:grpSpPr>
          <a:xfrm>
            <a:off x="11213849" y="5678905"/>
            <a:ext cx="535239" cy="802858"/>
            <a:chOff x="11409806" y="-304600"/>
            <a:chExt cx="1828802" cy="2743200"/>
          </a:xfrm>
        </p:grpSpPr>
        <p:pic>
          <p:nvPicPr>
            <p:cNvPr id="12" name="Picture 11">
              <a:extLst>
                <a:ext uri="{FF2B5EF4-FFF2-40B4-BE49-F238E27FC236}">
                  <a16:creationId xmlns:a16="http://schemas.microsoft.com/office/drawing/2014/main" id="{469D34A8-70F7-D04B-85E0-C299B9A3CAB6}"/>
                </a:ext>
              </a:extLst>
            </p:cNvPr>
            <p:cNvPicPr>
              <a:picLocks noChangeAspect="1"/>
            </p:cNvPicPr>
            <p:nvPr userDrawn="1"/>
          </p:nvPicPr>
          <p:blipFill>
            <a:blip r:embed="rId2"/>
            <a:stretch>
              <a:fillRect/>
            </a:stretch>
          </p:blipFill>
          <p:spPr>
            <a:xfrm>
              <a:off x="11409806" y="1524199"/>
              <a:ext cx="914401" cy="914401"/>
            </a:xfrm>
            <a:prstGeom prst="rect">
              <a:avLst/>
            </a:prstGeom>
          </p:spPr>
        </p:pic>
        <p:pic>
          <p:nvPicPr>
            <p:cNvPr id="13" name="Picture 12">
              <a:extLst>
                <a:ext uri="{FF2B5EF4-FFF2-40B4-BE49-F238E27FC236}">
                  <a16:creationId xmlns:a16="http://schemas.microsoft.com/office/drawing/2014/main" id="{442AA819-6774-2943-859D-C42FD5F7B272}"/>
                </a:ext>
              </a:extLst>
            </p:cNvPr>
            <p:cNvPicPr>
              <a:picLocks noChangeAspect="1"/>
            </p:cNvPicPr>
            <p:nvPr userDrawn="1"/>
          </p:nvPicPr>
          <p:blipFill>
            <a:blip r:embed="rId3"/>
            <a:stretch>
              <a:fillRect/>
            </a:stretch>
          </p:blipFill>
          <p:spPr>
            <a:xfrm>
              <a:off x="12324207" y="1524199"/>
              <a:ext cx="914401" cy="914401"/>
            </a:xfrm>
            <a:prstGeom prst="rect">
              <a:avLst/>
            </a:prstGeom>
          </p:spPr>
        </p:pic>
        <p:pic>
          <p:nvPicPr>
            <p:cNvPr id="19" name="Picture 18">
              <a:extLst>
                <a:ext uri="{FF2B5EF4-FFF2-40B4-BE49-F238E27FC236}">
                  <a16:creationId xmlns:a16="http://schemas.microsoft.com/office/drawing/2014/main" id="{3702ECDE-FFFF-894D-95CA-07FE42589BCE}"/>
                </a:ext>
              </a:extLst>
            </p:cNvPr>
            <p:cNvPicPr>
              <a:picLocks noChangeAspect="1"/>
            </p:cNvPicPr>
            <p:nvPr userDrawn="1"/>
          </p:nvPicPr>
          <p:blipFill>
            <a:blip r:embed="rId4"/>
            <a:stretch>
              <a:fillRect/>
            </a:stretch>
          </p:blipFill>
          <p:spPr>
            <a:xfrm>
              <a:off x="12324207" y="609800"/>
              <a:ext cx="914400" cy="914400"/>
            </a:xfrm>
            <a:prstGeom prst="rect">
              <a:avLst/>
            </a:prstGeom>
          </p:spPr>
        </p:pic>
        <p:pic>
          <p:nvPicPr>
            <p:cNvPr id="20" name="Picture 19">
              <a:extLst>
                <a:ext uri="{FF2B5EF4-FFF2-40B4-BE49-F238E27FC236}">
                  <a16:creationId xmlns:a16="http://schemas.microsoft.com/office/drawing/2014/main" id="{44E46C0F-57BE-D947-B3EA-B373C80D1595}"/>
                </a:ext>
              </a:extLst>
            </p:cNvPr>
            <p:cNvPicPr>
              <a:picLocks noChangeAspect="1"/>
            </p:cNvPicPr>
            <p:nvPr userDrawn="1"/>
          </p:nvPicPr>
          <p:blipFill>
            <a:blip r:embed="rId5"/>
            <a:stretch>
              <a:fillRect/>
            </a:stretch>
          </p:blipFill>
          <p:spPr>
            <a:xfrm>
              <a:off x="12324207" y="-304600"/>
              <a:ext cx="914400" cy="914400"/>
            </a:xfrm>
            <a:prstGeom prst="rect">
              <a:avLst/>
            </a:prstGeom>
          </p:spPr>
        </p:pic>
      </p:grpSp>
      <p:sp>
        <p:nvSpPr>
          <p:cNvPr id="21" name="Slide Number Placeholder 6">
            <a:extLst>
              <a:ext uri="{FF2B5EF4-FFF2-40B4-BE49-F238E27FC236}">
                <a16:creationId xmlns:a16="http://schemas.microsoft.com/office/drawing/2014/main" id="{9E9C88F9-D0F8-1247-9E4A-21AC63B7B4BA}"/>
              </a:ext>
            </a:extLst>
          </p:cNvPr>
          <p:cNvSpPr txBox="1">
            <a:spLocks/>
          </p:cNvSpPr>
          <p:nvPr userDrawn="1"/>
        </p:nvSpPr>
        <p:spPr>
          <a:xfrm>
            <a:off x="10873484" y="6183663"/>
            <a:ext cx="409651" cy="365125"/>
          </a:xfrm>
          <a:prstGeom prst="rect">
            <a:avLst/>
          </a:prstGeom>
        </p:spPr>
        <p:txBody>
          <a:bodyPr vert="horz" lIns="91440" tIns="45720" rIns="91440" bIns="45720" rtlCol="0" anchor="ctr"/>
          <a:lstStyle>
            <a:defPPr>
              <a:defRPr lang="en-US"/>
            </a:defPPr>
            <a:lvl1pPr marL="0" algn="ctr" defTabSz="914400" rtl="0" eaLnBrk="1" latinLnBrk="0" hangingPunct="1">
              <a:defRPr sz="1400" b="1" i="0" kern="1200">
                <a:solidFill>
                  <a:schemeClr val="tx2"/>
                </a:solidFill>
                <a:latin typeface="Kite Display" panose="02000000000000000000"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371B4F-E5F2-824E-B336-6FE4AF6AD9BB}" type="slidenum">
              <a:rPr lang="en-US" sz="1200" smtClean="0"/>
              <a:pPr/>
              <a:t>‹#›</a:t>
            </a:fld>
            <a:endParaRPr lang="en-US" sz="1200" dirty="0"/>
          </a:p>
        </p:txBody>
      </p:sp>
    </p:spTree>
    <p:extLst>
      <p:ext uri="{BB962C8B-B14F-4D97-AF65-F5344CB8AC3E}">
        <p14:creationId xmlns:p14="http://schemas.microsoft.com/office/powerpoint/2010/main" val="15874214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DA1F7-1F9A-2B4E-9CC7-8808E47C775D}"/>
              </a:ext>
            </a:extLst>
          </p:cNvPr>
          <p:cNvSpPr>
            <a:spLocks noGrp="1"/>
          </p:cNvSpPr>
          <p:nvPr>
            <p:ph type="title"/>
          </p:nvPr>
        </p:nvSpPr>
        <p:spPr>
          <a:xfrm>
            <a:off x="287338" y="365125"/>
            <a:ext cx="10819550" cy="1325563"/>
          </a:xfrm>
          <a:prstGeom prst="rect">
            <a:avLst/>
          </a:prstGeom>
        </p:spPr>
        <p:txBody>
          <a:bodyPr/>
          <a:lstStyle>
            <a:lvl1pPr>
              <a:defRPr>
                <a:solidFill>
                  <a:schemeClr val="tx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FDE3B0D-FDE7-A04F-ADA5-4D38D06F2775}"/>
              </a:ext>
            </a:extLst>
          </p:cNvPr>
          <p:cNvSpPr>
            <a:spLocks noGrp="1"/>
          </p:cNvSpPr>
          <p:nvPr>
            <p:ph idx="1"/>
          </p:nvPr>
        </p:nvSpPr>
        <p:spPr>
          <a:xfrm>
            <a:off x="287338" y="1825625"/>
            <a:ext cx="10893978" cy="4088365"/>
          </a:xfrm>
        </p:spPr>
        <p:txBody>
          <a:bodyPr/>
          <a:lstStyle>
            <a:lvl1pPr>
              <a:defRPr sz="2200" b="0" i="0">
                <a:solidFill>
                  <a:schemeClr val="tx2"/>
                </a:solidFill>
                <a:latin typeface="Kite Display Light" panose="02000000000000000000" pitchFamily="2" charset="77"/>
              </a:defRPr>
            </a:lvl1pPr>
            <a:lvl2pPr>
              <a:defRPr sz="2000" b="0" i="0">
                <a:solidFill>
                  <a:schemeClr val="tx2"/>
                </a:solidFill>
                <a:latin typeface="Kite Display Light" panose="02000000000000000000" pitchFamily="2" charset="77"/>
              </a:defRPr>
            </a:lvl2pPr>
            <a:lvl3pPr>
              <a:defRPr sz="1800" b="0" i="0">
                <a:solidFill>
                  <a:schemeClr val="tx2"/>
                </a:solidFill>
                <a:latin typeface="Kite Display Light" panose="02000000000000000000" pitchFamily="2" charset="77"/>
              </a:defRPr>
            </a:lvl3pPr>
            <a:lvl4pPr>
              <a:defRPr sz="1400" b="0" i="0">
                <a:solidFill>
                  <a:schemeClr val="tx2"/>
                </a:solidFill>
                <a:latin typeface="Kite Display Light" panose="02000000000000000000" pitchFamily="2" charset="77"/>
              </a:defRPr>
            </a:lvl4pPr>
            <a:lvl5pPr>
              <a:defRPr sz="1200" b="0" i="0">
                <a:solidFill>
                  <a:schemeClr val="tx2"/>
                </a:solidFill>
                <a:latin typeface="Kite Display Light" panose="02000000000000000000"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E3A51422-03F7-BB45-8A1D-4CBEA44F418F}"/>
              </a:ext>
            </a:extLst>
          </p:cNvPr>
          <p:cNvGrpSpPr/>
          <p:nvPr userDrawn="1"/>
        </p:nvGrpSpPr>
        <p:grpSpPr>
          <a:xfrm>
            <a:off x="11213849" y="5678905"/>
            <a:ext cx="535239" cy="802858"/>
            <a:chOff x="11409806" y="-304600"/>
            <a:chExt cx="1828802" cy="2743200"/>
          </a:xfrm>
        </p:grpSpPr>
        <p:pic>
          <p:nvPicPr>
            <p:cNvPr id="12" name="Picture 11">
              <a:extLst>
                <a:ext uri="{FF2B5EF4-FFF2-40B4-BE49-F238E27FC236}">
                  <a16:creationId xmlns:a16="http://schemas.microsoft.com/office/drawing/2014/main" id="{A59AEF9D-AD08-964F-BDD1-010E6FD4B600}"/>
                </a:ext>
              </a:extLst>
            </p:cNvPr>
            <p:cNvPicPr>
              <a:picLocks noChangeAspect="1"/>
            </p:cNvPicPr>
            <p:nvPr userDrawn="1"/>
          </p:nvPicPr>
          <p:blipFill>
            <a:blip r:embed="rId2"/>
            <a:stretch>
              <a:fillRect/>
            </a:stretch>
          </p:blipFill>
          <p:spPr>
            <a:xfrm>
              <a:off x="11409806" y="1524199"/>
              <a:ext cx="914401" cy="914401"/>
            </a:xfrm>
            <a:prstGeom prst="rect">
              <a:avLst/>
            </a:prstGeom>
          </p:spPr>
        </p:pic>
        <p:pic>
          <p:nvPicPr>
            <p:cNvPr id="13" name="Picture 12">
              <a:extLst>
                <a:ext uri="{FF2B5EF4-FFF2-40B4-BE49-F238E27FC236}">
                  <a16:creationId xmlns:a16="http://schemas.microsoft.com/office/drawing/2014/main" id="{AF5A3977-149A-704E-AA31-3DD03474B578}"/>
                </a:ext>
              </a:extLst>
            </p:cNvPr>
            <p:cNvPicPr>
              <a:picLocks noChangeAspect="1"/>
            </p:cNvPicPr>
            <p:nvPr userDrawn="1"/>
          </p:nvPicPr>
          <p:blipFill>
            <a:blip r:embed="rId3"/>
            <a:stretch>
              <a:fillRect/>
            </a:stretch>
          </p:blipFill>
          <p:spPr>
            <a:xfrm>
              <a:off x="12324207" y="1524199"/>
              <a:ext cx="914401" cy="914401"/>
            </a:xfrm>
            <a:prstGeom prst="rect">
              <a:avLst/>
            </a:prstGeom>
          </p:spPr>
        </p:pic>
        <p:pic>
          <p:nvPicPr>
            <p:cNvPr id="14" name="Picture 13">
              <a:extLst>
                <a:ext uri="{FF2B5EF4-FFF2-40B4-BE49-F238E27FC236}">
                  <a16:creationId xmlns:a16="http://schemas.microsoft.com/office/drawing/2014/main" id="{D40B3AD5-89D3-854C-A05E-15D65F5C32E8}"/>
                </a:ext>
              </a:extLst>
            </p:cNvPr>
            <p:cNvPicPr>
              <a:picLocks noChangeAspect="1"/>
            </p:cNvPicPr>
            <p:nvPr userDrawn="1"/>
          </p:nvPicPr>
          <p:blipFill>
            <a:blip r:embed="rId4"/>
            <a:stretch>
              <a:fillRect/>
            </a:stretch>
          </p:blipFill>
          <p:spPr>
            <a:xfrm>
              <a:off x="12324207" y="609800"/>
              <a:ext cx="914400" cy="914400"/>
            </a:xfrm>
            <a:prstGeom prst="rect">
              <a:avLst/>
            </a:prstGeom>
          </p:spPr>
        </p:pic>
        <p:pic>
          <p:nvPicPr>
            <p:cNvPr id="16" name="Picture 15">
              <a:extLst>
                <a:ext uri="{FF2B5EF4-FFF2-40B4-BE49-F238E27FC236}">
                  <a16:creationId xmlns:a16="http://schemas.microsoft.com/office/drawing/2014/main" id="{9299152E-E4C0-AD42-9D08-BCCFA774532B}"/>
                </a:ext>
              </a:extLst>
            </p:cNvPr>
            <p:cNvPicPr>
              <a:picLocks noChangeAspect="1"/>
            </p:cNvPicPr>
            <p:nvPr userDrawn="1"/>
          </p:nvPicPr>
          <p:blipFill>
            <a:blip r:embed="rId5"/>
            <a:stretch>
              <a:fillRect/>
            </a:stretch>
          </p:blipFill>
          <p:spPr>
            <a:xfrm>
              <a:off x="12324207" y="-304600"/>
              <a:ext cx="914400" cy="914400"/>
            </a:xfrm>
            <a:prstGeom prst="rect">
              <a:avLst/>
            </a:prstGeom>
          </p:spPr>
        </p:pic>
      </p:grpSp>
    </p:spTree>
    <p:extLst>
      <p:ext uri="{BB962C8B-B14F-4D97-AF65-F5344CB8AC3E}">
        <p14:creationId xmlns:p14="http://schemas.microsoft.com/office/powerpoint/2010/main" val="29915711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973EB4B-0D3F-5244-885F-55F17595B5D3}"/>
              </a:ext>
            </a:extLst>
          </p:cNvPr>
          <p:cNvGrpSpPr/>
          <p:nvPr userDrawn="1"/>
        </p:nvGrpSpPr>
        <p:grpSpPr>
          <a:xfrm>
            <a:off x="11213849" y="5678905"/>
            <a:ext cx="535239" cy="802858"/>
            <a:chOff x="11409806" y="-304600"/>
            <a:chExt cx="1828802" cy="2743200"/>
          </a:xfrm>
        </p:grpSpPr>
        <p:pic>
          <p:nvPicPr>
            <p:cNvPr id="9" name="Picture 8">
              <a:extLst>
                <a:ext uri="{FF2B5EF4-FFF2-40B4-BE49-F238E27FC236}">
                  <a16:creationId xmlns:a16="http://schemas.microsoft.com/office/drawing/2014/main" id="{93240B49-03A6-AE4C-8DB7-188452CE6605}"/>
                </a:ext>
              </a:extLst>
            </p:cNvPr>
            <p:cNvPicPr>
              <a:picLocks noChangeAspect="1"/>
            </p:cNvPicPr>
            <p:nvPr userDrawn="1"/>
          </p:nvPicPr>
          <p:blipFill>
            <a:blip r:embed="rId2"/>
            <a:stretch>
              <a:fillRect/>
            </a:stretch>
          </p:blipFill>
          <p:spPr>
            <a:xfrm>
              <a:off x="11409806" y="1524199"/>
              <a:ext cx="914401" cy="914401"/>
            </a:xfrm>
            <a:prstGeom prst="rect">
              <a:avLst/>
            </a:prstGeom>
          </p:spPr>
        </p:pic>
        <p:pic>
          <p:nvPicPr>
            <p:cNvPr id="10" name="Picture 9">
              <a:extLst>
                <a:ext uri="{FF2B5EF4-FFF2-40B4-BE49-F238E27FC236}">
                  <a16:creationId xmlns:a16="http://schemas.microsoft.com/office/drawing/2014/main" id="{EFFAF895-4395-834D-B5FB-546C13050986}"/>
                </a:ext>
              </a:extLst>
            </p:cNvPr>
            <p:cNvPicPr>
              <a:picLocks noChangeAspect="1"/>
            </p:cNvPicPr>
            <p:nvPr userDrawn="1"/>
          </p:nvPicPr>
          <p:blipFill>
            <a:blip r:embed="rId3"/>
            <a:stretch>
              <a:fillRect/>
            </a:stretch>
          </p:blipFill>
          <p:spPr>
            <a:xfrm>
              <a:off x="12324207" y="1524199"/>
              <a:ext cx="914401" cy="914401"/>
            </a:xfrm>
            <a:prstGeom prst="rect">
              <a:avLst/>
            </a:prstGeom>
          </p:spPr>
        </p:pic>
        <p:pic>
          <p:nvPicPr>
            <p:cNvPr id="16" name="Picture 15">
              <a:extLst>
                <a:ext uri="{FF2B5EF4-FFF2-40B4-BE49-F238E27FC236}">
                  <a16:creationId xmlns:a16="http://schemas.microsoft.com/office/drawing/2014/main" id="{CBA1D669-7CFC-5740-BFB1-745524079BC7}"/>
                </a:ext>
              </a:extLst>
            </p:cNvPr>
            <p:cNvPicPr>
              <a:picLocks noChangeAspect="1"/>
            </p:cNvPicPr>
            <p:nvPr userDrawn="1"/>
          </p:nvPicPr>
          <p:blipFill>
            <a:blip r:embed="rId4"/>
            <a:stretch>
              <a:fillRect/>
            </a:stretch>
          </p:blipFill>
          <p:spPr>
            <a:xfrm>
              <a:off x="12324207" y="609800"/>
              <a:ext cx="914400" cy="914400"/>
            </a:xfrm>
            <a:prstGeom prst="rect">
              <a:avLst/>
            </a:prstGeom>
          </p:spPr>
        </p:pic>
        <p:pic>
          <p:nvPicPr>
            <p:cNvPr id="17" name="Picture 16">
              <a:extLst>
                <a:ext uri="{FF2B5EF4-FFF2-40B4-BE49-F238E27FC236}">
                  <a16:creationId xmlns:a16="http://schemas.microsoft.com/office/drawing/2014/main" id="{0462A32A-2C15-C948-88E7-AA51B85353FF}"/>
                </a:ext>
              </a:extLst>
            </p:cNvPr>
            <p:cNvPicPr>
              <a:picLocks noChangeAspect="1"/>
            </p:cNvPicPr>
            <p:nvPr userDrawn="1"/>
          </p:nvPicPr>
          <p:blipFill>
            <a:blip r:embed="rId5"/>
            <a:stretch>
              <a:fillRect/>
            </a:stretch>
          </p:blipFill>
          <p:spPr>
            <a:xfrm>
              <a:off x="12324207" y="-304600"/>
              <a:ext cx="914400" cy="914400"/>
            </a:xfrm>
            <a:prstGeom prst="rect">
              <a:avLst/>
            </a:prstGeom>
          </p:spPr>
        </p:pic>
      </p:grpSp>
    </p:spTree>
    <p:extLst>
      <p:ext uri="{BB962C8B-B14F-4D97-AF65-F5344CB8AC3E}">
        <p14:creationId xmlns:p14="http://schemas.microsoft.com/office/powerpoint/2010/main" val="117944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Title Slide — DELIVERY">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D8F921C-90E0-F140-9B2A-04593E501FF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0099" y="-1"/>
            <a:ext cx="4097297" cy="4097297"/>
          </a:xfrm>
          <a:prstGeom prst="rect">
            <a:avLst/>
          </a:prstGeom>
        </p:spPr>
      </p:pic>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187312" y="2090057"/>
            <a:ext cx="2004280" cy="2004280"/>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426606" y="4092841"/>
            <a:ext cx="2760705" cy="2760705"/>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5430827" y="4097295"/>
            <a:ext cx="1995780" cy="1995780"/>
          </a:xfrm>
          <a:prstGeom prst="rect">
            <a:avLst/>
          </a:prstGeom>
        </p:spPr>
      </p:pic>
      <p:sp>
        <p:nvSpPr>
          <p:cNvPr id="13" name="Rectangle 12">
            <a:extLst>
              <a:ext uri="{FF2B5EF4-FFF2-40B4-BE49-F238E27FC236}">
                <a16:creationId xmlns:a16="http://schemas.microsoft.com/office/drawing/2014/main" id="{503B6D05-E59B-2442-97C3-0E243D55A217}"/>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AF8584D2-53FD-1B48-AE7B-7DFC95549802}"/>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96902C33-6961-4349-857D-A740922CC69E}"/>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3"/>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75FDB9C7-5638-4A4E-8E71-E0DE9B9084B7}"/>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76064C40-0828-294D-87E0-75AA7E11F0C1}"/>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pic>
        <p:nvPicPr>
          <p:cNvPr id="12" name="Online Media 4" descr="Delivery.mp4">
            <a:hlinkClick r:id="" action="ppaction://media"/>
            <a:extLst>
              <a:ext uri="{FF2B5EF4-FFF2-40B4-BE49-F238E27FC236}">
                <a16:creationId xmlns:a16="http://schemas.microsoft.com/office/drawing/2014/main" id="{1E22A30C-C4C4-2E4C-8957-A3C23579B93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10"/>
          <a:stretch>
            <a:fillRect/>
          </a:stretch>
        </p:blipFill>
        <p:spPr>
          <a:xfrm>
            <a:off x="6096000" y="0"/>
            <a:ext cx="4087906" cy="4087906"/>
          </a:xfrm>
          <a:prstGeom prst="rect">
            <a:avLst/>
          </a:prstGeom>
        </p:spPr>
      </p:pic>
    </p:spTree>
    <p:extLst>
      <p:ext uri="{BB962C8B-B14F-4D97-AF65-F5344CB8AC3E}">
        <p14:creationId xmlns:p14="http://schemas.microsoft.com/office/powerpoint/2010/main" val="264612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imated Title Slide — SPEE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CA79554-185D-7F43-99CB-DF93FBFC2A4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0" y="-1"/>
            <a:ext cx="4091311" cy="4091311"/>
          </a:xfrm>
          <a:prstGeom prst="rect">
            <a:avLst/>
          </a:prstGeom>
        </p:spPr>
      </p:pic>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187312" y="2090057"/>
            <a:ext cx="2004280" cy="2004280"/>
          </a:xfrm>
          <a:prstGeom prst="rect">
            <a:avLst/>
          </a:prstGeom>
        </p:spPr>
      </p:pic>
      <p:pic>
        <p:nvPicPr>
          <p:cNvPr id="21" name="Picture 20">
            <a:extLst>
              <a:ext uri="{FF2B5EF4-FFF2-40B4-BE49-F238E27FC236}">
                <a16:creationId xmlns:a16="http://schemas.microsoft.com/office/drawing/2014/main" id="{817ACA14-17BC-B74C-B40A-682222C61525}"/>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426606" y="4092841"/>
            <a:ext cx="2760705" cy="2760705"/>
          </a:xfrm>
          <a:prstGeom prst="rect">
            <a:avLst/>
          </a:prstGeom>
        </p:spPr>
      </p:pic>
      <p:pic>
        <p:nvPicPr>
          <p:cNvPr id="10" name="Picture 9">
            <a:extLst>
              <a:ext uri="{FF2B5EF4-FFF2-40B4-BE49-F238E27FC236}">
                <a16:creationId xmlns:a16="http://schemas.microsoft.com/office/drawing/2014/main" id="{57349E59-F41E-0642-BC39-C6AF562B866B}"/>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5425352" y="4091310"/>
            <a:ext cx="2001253" cy="2001253"/>
          </a:xfrm>
          <a:prstGeom prst="rect">
            <a:avLst/>
          </a:prstGeom>
        </p:spPr>
      </p:pic>
      <p:sp>
        <p:nvSpPr>
          <p:cNvPr id="13" name="Rectangle 12">
            <a:extLst>
              <a:ext uri="{FF2B5EF4-FFF2-40B4-BE49-F238E27FC236}">
                <a16:creationId xmlns:a16="http://schemas.microsoft.com/office/drawing/2014/main" id="{1D8FE24A-3075-8C4F-8078-64E107C96EC7}"/>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C85A7EA4-B4C2-1141-918A-1DCE019CC4A7}"/>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F621B321-9154-854C-A462-46728A00E655}"/>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1"/>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58DF64DC-ECE3-F448-BF75-FAC6CED257E6}"/>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1B28AA3C-4ECB-5E40-90A1-7698BB8718CA}"/>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pic>
        <p:nvPicPr>
          <p:cNvPr id="12" name="Online Media 8" descr="Speed.mp4">
            <a:hlinkClick r:id="" action="ppaction://media"/>
            <a:extLst>
              <a:ext uri="{FF2B5EF4-FFF2-40B4-BE49-F238E27FC236}">
                <a16:creationId xmlns:a16="http://schemas.microsoft.com/office/drawing/2014/main" id="{90D6ECE8-E41E-4042-9784-D5CACF3152D8}"/>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10"/>
          <a:stretch>
            <a:fillRect/>
          </a:stretch>
        </p:blipFill>
        <p:spPr>
          <a:xfrm>
            <a:off x="6096000" y="0"/>
            <a:ext cx="4089750" cy="4089750"/>
          </a:xfrm>
          <a:prstGeom prst="rect">
            <a:avLst/>
          </a:prstGeom>
        </p:spPr>
      </p:pic>
    </p:spTree>
    <p:extLst>
      <p:ext uri="{BB962C8B-B14F-4D97-AF65-F5344CB8AC3E}">
        <p14:creationId xmlns:p14="http://schemas.microsoft.com/office/powerpoint/2010/main" val="325379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Title Slide — AGILITY">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AB4EB37-DE40-C24E-B5CE-A7B60BAFBEE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1" y="0"/>
            <a:ext cx="4091312" cy="4091312"/>
          </a:xfrm>
          <a:prstGeom prst="rect">
            <a:avLst/>
          </a:prstGeom>
        </p:spPr>
      </p:pic>
      <p:pic>
        <p:nvPicPr>
          <p:cNvPr id="27" name="Picture 26">
            <a:extLst>
              <a:ext uri="{FF2B5EF4-FFF2-40B4-BE49-F238E27FC236}">
                <a16:creationId xmlns:a16="http://schemas.microsoft.com/office/drawing/2014/main" id="{3F88A76B-A36A-A845-A7A1-AFA219EE095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40371" y="5463242"/>
            <a:ext cx="1449959" cy="949064"/>
          </a:xfrm>
          <a:prstGeom prst="rect">
            <a:avLst/>
          </a:prstGeom>
        </p:spPr>
      </p:pic>
      <p:pic>
        <p:nvPicPr>
          <p:cNvPr id="19" name="Picture 18">
            <a:extLst>
              <a:ext uri="{FF2B5EF4-FFF2-40B4-BE49-F238E27FC236}">
                <a16:creationId xmlns:a16="http://schemas.microsoft.com/office/drawing/2014/main" id="{57621542-AD36-FA4A-A9EA-75E5B1F56A9A}"/>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417531" y="4091310"/>
            <a:ext cx="2004280" cy="2004280"/>
          </a:xfrm>
          <a:prstGeom prst="rect">
            <a:avLst/>
          </a:prstGeom>
        </p:spPr>
      </p:pic>
      <p:pic>
        <p:nvPicPr>
          <p:cNvPr id="24" name="Picture 23">
            <a:extLst>
              <a:ext uri="{FF2B5EF4-FFF2-40B4-BE49-F238E27FC236}">
                <a16:creationId xmlns:a16="http://schemas.microsoft.com/office/drawing/2014/main" id="{0F55CFD8-C182-FE48-8FD4-66537D94D3F0}"/>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187313" y="2087030"/>
            <a:ext cx="2004280" cy="2004280"/>
          </a:xfrm>
          <a:prstGeom prst="rect">
            <a:avLst/>
          </a:prstGeom>
        </p:spPr>
      </p:pic>
      <p:pic>
        <p:nvPicPr>
          <p:cNvPr id="11" name="Picture 10">
            <a:extLst>
              <a:ext uri="{FF2B5EF4-FFF2-40B4-BE49-F238E27FC236}">
                <a16:creationId xmlns:a16="http://schemas.microsoft.com/office/drawing/2014/main" id="{243F7ED2-7620-9242-A957-591EFCF852A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421811" y="4091310"/>
            <a:ext cx="2765502" cy="2765502"/>
          </a:xfrm>
          <a:prstGeom prst="rect">
            <a:avLst/>
          </a:prstGeom>
        </p:spPr>
      </p:pic>
      <p:sp>
        <p:nvSpPr>
          <p:cNvPr id="13" name="Rectangle 12">
            <a:extLst>
              <a:ext uri="{FF2B5EF4-FFF2-40B4-BE49-F238E27FC236}">
                <a16:creationId xmlns:a16="http://schemas.microsoft.com/office/drawing/2014/main" id="{3503089B-9EDB-3948-BE39-961CD84EE3FB}"/>
              </a:ext>
            </a:extLst>
          </p:cNvPr>
          <p:cNvSpPr/>
          <p:nvPr userDrawn="1"/>
        </p:nvSpPr>
        <p:spPr>
          <a:xfrm>
            <a:off x="10187272" y="4097298"/>
            <a:ext cx="2004728" cy="276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E1FD67F5-6051-364B-9094-20D7345D8E41}"/>
              </a:ext>
            </a:extLst>
          </p:cNvPr>
          <p:cNvSpPr>
            <a:spLocks noGrp="1"/>
          </p:cNvSpPr>
          <p:nvPr>
            <p:ph type="ctrTitle" hasCustomPrompt="1"/>
          </p:nvPr>
        </p:nvSpPr>
        <p:spPr>
          <a:xfrm>
            <a:off x="313145" y="2013344"/>
            <a:ext cx="4800600" cy="2387600"/>
          </a:xfrm>
          <a:prstGeom prst="rect">
            <a:avLst/>
          </a:prstGeom>
        </p:spPr>
        <p:txBody>
          <a:bodyPr anchor="t">
            <a:normAutofit/>
          </a:bodyPr>
          <a:lstStyle>
            <a:lvl1pPr algn="l">
              <a:defRPr sz="5500" b="1" i="0">
                <a:solidFill>
                  <a:schemeClr val="tx2"/>
                </a:solidFill>
                <a:latin typeface="Kite Display" panose="02000000000000000000" pitchFamily="2" charset="77"/>
              </a:defRPr>
            </a:lvl1pPr>
          </a:lstStyle>
          <a:p>
            <a:r>
              <a:rPr lang="en-US" dirty="0"/>
              <a:t>Presentation Title </a:t>
            </a:r>
          </a:p>
        </p:txBody>
      </p:sp>
      <p:sp>
        <p:nvSpPr>
          <p:cNvPr id="15" name="Subtitle 2">
            <a:extLst>
              <a:ext uri="{FF2B5EF4-FFF2-40B4-BE49-F238E27FC236}">
                <a16:creationId xmlns:a16="http://schemas.microsoft.com/office/drawing/2014/main" id="{33765CDD-98D0-2B40-8DAB-ED25185C6865}"/>
              </a:ext>
            </a:extLst>
          </p:cNvPr>
          <p:cNvSpPr>
            <a:spLocks noGrp="1"/>
          </p:cNvSpPr>
          <p:nvPr>
            <p:ph type="subTitle" idx="1" hasCustomPrompt="1"/>
          </p:nvPr>
        </p:nvSpPr>
        <p:spPr>
          <a:xfrm>
            <a:off x="313144" y="4578744"/>
            <a:ext cx="4800600" cy="649682"/>
          </a:xfrm>
        </p:spPr>
        <p:txBody>
          <a:bodyPr/>
          <a:lstStyle>
            <a:lvl1pPr marL="0" indent="0" algn="l">
              <a:buNone/>
              <a:defRPr sz="2400" b="1" i="0">
                <a:solidFill>
                  <a:schemeClr val="accent2"/>
                </a:solidFill>
                <a:latin typeface="Kite Display"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here</a:t>
            </a:r>
          </a:p>
        </p:txBody>
      </p:sp>
      <p:pic>
        <p:nvPicPr>
          <p:cNvPr id="16" name="Picture 15">
            <a:extLst>
              <a:ext uri="{FF2B5EF4-FFF2-40B4-BE49-F238E27FC236}">
                <a16:creationId xmlns:a16="http://schemas.microsoft.com/office/drawing/2014/main" id="{75785994-B263-2C49-AA21-9AD5704E75EC}"/>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a:stretch/>
        </p:blipFill>
        <p:spPr>
          <a:xfrm>
            <a:off x="333464" y="576217"/>
            <a:ext cx="1351046" cy="619805"/>
          </a:xfrm>
          <a:prstGeom prst="rect">
            <a:avLst/>
          </a:prstGeom>
        </p:spPr>
      </p:pic>
      <p:sp>
        <p:nvSpPr>
          <p:cNvPr id="17" name="Text Placeholder 4">
            <a:extLst>
              <a:ext uri="{FF2B5EF4-FFF2-40B4-BE49-F238E27FC236}">
                <a16:creationId xmlns:a16="http://schemas.microsoft.com/office/drawing/2014/main" id="{35515250-3012-2C49-A5DE-444C87D21837}"/>
              </a:ext>
            </a:extLst>
          </p:cNvPr>
          <p:cNvSpPr>
            <a:spLocks noGrp="1"/>
          </p:cNvSpPr>
          <p:nvPr>
            <p:ph type="body" sz="quarter" idx="10" hasCustomPrompt="1"/>
          </p:nvPr>
        </p:nvSpPr>
        <p:spPr>
          <a:xfrm>
            <a:off x="324755" y="308788"/>
            <a:ext cx="3030538" cy="198438"/>
          </a:xfrm>
        </p:spPr>
        <p:txBody>
          <a:bodyPr>
            <a:noAutofit/>
          </a:bodyPr>
          <a:lstStyle>
            <a:lvl1pPr marL="0" indent="0">
              <a:buNone/>
              <a:defRPr sz="15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Type Team name here</a:t>
            </a:r>
          </a:p>
        </p:txBody>
      </p:sp>
      <p:pic>
        <p:nvPicPr>
          <p:cNvPr id="12" name="Online Media 7" descr="Agility.mp4">
            <a:hlinkClick r:id="" action="ppaction://media"/>
            <a:extLst>
              <a:ext uri="{FF2B5EF4-FFF2-40B4-BE49-F238E27FC236}">
                <a16:creationId xmlns:a16="http://schemas.microsoft.com/office/drawing/2014/main" id="{4C324812-052E-4C46-96C7-772B012EFAF8}"/>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10"/>
          <a:stretch>
            <a:fillRect/>
          </a:stretch>
        </p:blipFill>
        <p:spPr>
          <a:xfrm>
            <a:off x="6106551" y="0"/>
            <a:ext cx="4080681" cy="4080681"/>
          </a:xfrm>
          <a:prstGeom prst="rect">
            <a:avLst/>
          </a:prstGeom>
        </p:spPr>
      </p:pic>
    </p:spTree>
    <p:extLst>
      <p:ext uri="{BB962C8B-B14F-4D97-AF65-F5344CB8AC3E}">
        <p14:creationId xmlns:p14="http://schemas.microsoft.com/office/powerpoint/2010/main" val="10231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 SPEED">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E544A33-8793-6247-8E93-379EC553E03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C1BD31F-64B0-1949-8342-3D4752333420}"/>
              </a:ext>
            </a:extLst>
          </p:cNvPr>
          <p:cNvSpPr>
            <a:spLocks noGrp="1"/>
          </p:cNvSpPr>
          <p:nvPr>
            <p:ph type="title" hasCustomPrompt="1"/>
          </p:nvPr>
        </p:nvSpPr>
        <p:spPr>
          <a:xfrm>
            <a:off x="300039" y="1520043"/>
            <a:ext cx="6036376" cy="962302"/>
          </a:xfrm>
          <a:prstGeom prst="rect">
            <a:avLst/>
          </a:prstGeom>
        </p:spPr>
        <p:txBody>
          <a:bodyPr anchor="t"/>
          <a:lstStyle>
            <a:lvl1pPr>
              <a:defRPr sz="6000">
                <a:solidFill>
                  <a:schemeClr val="bg1"/>
                </a:solidFill>
              </a:defRPr>
            </a:lvl1pPr>
          </a:lstStyle>
          <a:p>
            <a:r>
              <a:rPr lang="en-US" dirty="0"/>
              <a:t>Section </a:t>
            </a:r>
            <a:br>
              <a:rPr lang="en-US" dirty="0"/>
            </a:br>
            <a:r>
              <a:rPr lang="en-US" dirty="0"/>
              <a:t>Header Title</a:t>
            </a:r>
          </a:p>
        </p:txBody>
      </p:sp>
      <p:sp>
        <p:nvSpPr>
          <p:cNvPr id="3" name="Text Placeholder 2">
            <a:extLst>
              <a:ext uri="{FF2B5EF4-FFF2-40B4-BE49-F238E27FC236}">
                <a16:creationId xmlns:a16="http://schemas.microsoft.com/office/drawing/2014/main" id="{17985416-4DA1-4C48-9BC2-4332F0BCBD7A}"/>
              </a:ext>
            </a:extLst>
          </p:cNvPr>
          <p:cNvSpPr>
            <a:spLocks noGrp="1"/>
          </p:cNvSpPr>
          <p:nvPr>
            <p:ph type="body" idx="1" hasCustomPrompt="1"/>
          </p:nvPr>
        </p:nvSpPr>
        <p:spPr>
          <a:xfrm>
            <a:off x="300038" y="1055977"/>
            <a:ext cx="6036377" cy="464066"/>
          </a:xfrm>
        </p:spPr>
        <p:txBody>
          <a:bodyPr/>
          <a:lstStyle>
            <a:lvl1pPr marL="0" indent="0">
              <a:buNone/>
              <a:defRPr sz="24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Presentation Title</a:t>
            </a:r>
          </a:p>
        </p:txBody>
      </p:sp>
      <p:pic>
        <p:nvPicPr>
          <p:cNvPr id="22" name="Picture 21">
            <a:extLst>
              <a:ext uri="{FF2B5EF4-FFF2-40B4-BE49-F238E27FC236}">
                <a16:creationId xmlns:a16="http://schemas.microsoft.com/office/drawing/2014/main" id="{0994D19C-EFE7-C442-922D-EDA8CF90934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38720" y="5800725"/>
            <a:ext cx="1298072" cy="588466"/>
          </a:xfrm>
          <a:prstGeom prst="rect">
            <a:avLst/>
          </a:prstGeom>
        </p:spPr>
      </p:pic>
    </p:spTree>
    <p:extLst>
      <p:ext uri="{BB962C8B-B14F-4D97-AF65-F5344CB8AC3E}">
        <p14:creationId xmlns:p14="http://schemas.microsoft.com/office/powerpoint/2010/main" val="252382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E1F66-455E-0144-A5F5-2E8083D31B66}"/>
              </a:ext>
            </a:extLst>
          </p:cNvPr>
          <p:cNvSpPr>
            <a:spLocks noGrp="1"/>
          </p:cNvSpPr>
          <p:nvPr>
            <p:ph type="body" idx="1"/>
          </p:nvPr>
        </p:nvSpPr>
        <p:spPr>
          <a:xfrm>
            <a:off x="304801" y="1280161"/>
            <a:ext cx="10904538" cy="4669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6">
            <a:extLst>
              <a:ext uri="{FF2B5EF4-FFF2-40B4-BE49-F238E27FC236}">
                <a16:creationId xmlns:a16="http://schemas.microsoft.com/office/drawing/2014/main" id="{8F2AD3EF-B73A-2444-9D5F-9C9EEEEB42D9}"/>
              </a:ext>
            </a:extLst>
          </p:cNvPr>
          <p:cNvSpPr>
            <a:spLocks noGrp="1"/>
          </p:cNvSpPr>
          <p:nvPr>
            <p:ph type="title"/>
          </p:nvPr>
        </p:nvSpPr>
        <p:spPr>
          <a:xfrm>
            <a:off x="304800" y="365125"/>
            <a:ext cx="10904538" cy="546351"/>
          </a:xfrm>
          <a:prstGeom prst="rect">
            <a:avLst/>
          </a:prstGeom>
        </p:spPr>
        <p:txBody>
          <a:bodyPr vert="horz" lIns="91440" tIns="45720" rIns="91440" bIns="45720" rtlCol="0" anchor="t">
            <a:normAutofit/>
          </a:bodyPr>
          <a:lstStyle/>
          <a:p>
            <a:r>
              <a:rPr lang="en-US"/>
              <a:t>Click to edit Master title style</a:t>
            </a:r>
            <a:endParaRPr lang="en-US" dirty="0"/>
          </a:p>
        </p:txBody>
      </p:sp>
    </p:spTree>
    <p:extLst>
      <p:ext uri="{BB962C8B-B14F-4D97-AF65-F5344CB8AC3E}">
        <p14:creationId xmlns:p14="http://schemas.microsoft.com/office/powerpoint/2010/main" val="424517298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71" r:id="rId5"/>
    <p:sldLayoutId id="2147483672" r:id="rId6"/>
    <p:sldLayoutId id="2147483673" r:id="rId7"/>
    <p:sldLayoutId id="2147483674" r:id="rId8"/>
    <p:sldLayoutId id="2147483651" r:id="rId9"/>
    <p:sldLayoutId id="2147483658" r:id="rId10"/>
    <p:sldLayoutId id="2147483659" r:id="rId11"/>
    <p:sldLayoutId id="2147483660" r:id="rId12"/>
    <p:sldLayoutId id="2147483675" r:id="rId13"/>
    <p:sldLayoutId id="2147483676" r:id="rId14"/>
    <p:sldLayoutId id="2147483677" r:id="rId15"/>
    <p:sldLayoutId id="2147483678" r:id="rId16"/>
    <p:sldLayoutId id="2147483679" r:id="rId17"/>
    <p:sldLayoutId id="2147483650" r:id="rId18"/>
    <p:sldLayoutId id="2147483665" r:id="rId19"/>
    <p:sldLayoutId id="2147483666" r:id="rId20"/>
    <p:sldLayoutId id="2147483667" r:id="rId21"/>
    <p:sldLayoutId id="2147483668" r:id="rId22"/>
    <p:sldLayoutId id="2147483669" r:id="rId23"/>
    <p:sldLayoutId id="2147483670" r:id="rId24"/>
    <p:sldLayoutId id="2147483657" r:id="rId25"/>
    <p:sldLayoutId id="2147483681" r:id="rId26"/>
    <p:sldLayoutId id="2147483687" r:id="rId27"/>
    <p:sldLayoutId id="2147483688" r:id="rId28"/>
    <p:sldLayoutId id="2147483690" r:id="rId29"/>
  </p:sldLayoutIdLst>
  <p:txStyles>
    <p:titleStyle>
      <a:lvl1pPr algn="l" defTabSz="914400" rtl="0" eaLnBrk="1" latinLnBrk="0" hangingPunct="1">
        <a:lnSpc>
          <a:spcPct val="90000"/>
        </a:lnSpc>
        <a:spcBef>
          <a:spcPct val="0"/>
        </a:spcBef>
        <a:buNone/>
        <a:defRPr sz="3400" b="1" i="0" kern="1200">
          <a:solidFill>
            <a:schemeClr val="tx2"/>
          </a:solidFill>
          <a:latin typeface="Kite Display" panose="02000000000000000000"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SzPct val="70000"/>
        <a:buFont typeface=".Lucida Grande UI Regular"/>
        <a:buChar char="◆"/>
        <a:defRPr sz="2200" b="0" i="0" kern="1200">
          <a:solidFill>
            <a:schemeClr val="tx1"/>
          </a:solidFill>
          <a:latin typeface="Kite Display Light" panose="02000000000000000000" pitchFamily="2" charset="77"/>
          <a:ea typeface="+mn-ea"/>
          <a:cs typeface="+mn-cs"/>
        </a:defRPr>
      </a:lvl1pPr>
      <a:lvl2pPr marL="685800" indent="-228600" algn="l" defTabSz="914400" rtl="0" eaLnBrk="1" latinLnBrk="0" hangingPunct="1">
        <a:lnSpc>
          <a:spcPct val="90000"/>
        </a:lnSpc>
        <a:spcBef>
          <a:spcPts val="500"/>
        </a:spcBef>
        <a:buClr>
          <a:schemeClr val="accent1"/>
        </a:buClr>
        <a:buSzPct val="70000"/>
        <a:buFont typeface=".Lucida Grande UI Regular"/>
        <a:buChar char="◆"/>
        <a:defRPr sz="2000" b="0" i="0" kern="1200">
          <a:solidFill>
            <a:schemeClr val="tx1"/>
          </a:solidFill>
          <a:latin typeface="Kite Display Light" panose="02000000000000000000" pitchFamily="2" charset="77"/>
          <a:ea typeface="+mn-ea"/>
          <a:cs typeface="+mn-cs"/>
        </a:defRPr>
      </a:lvl2pPr>
      <a:lvl3pPr marL="1143000" indent="-228600" algn="l" defTabSz="914400" rtl="0" eaLnBrk="1" latinLnBrk="0" hangingPunct="1">
        <a:lnSpc>
          <a:spcPct val="90000"/>
        </a:lnSpc>
        <a:spcBef>
          <a:spcPts val="500"/>
        </a:spcBef>
        <a:buClr>
          <a:schemeClr val="accent1"/>
        </a:buClr>
        <a:buSzPct val="70000"/>
        <a:buFont typeface=".Lucida Grande UI Regular"/>
        <a:buChar char="◆"/>
        <a:defRPr sz="1800" b="0" i="0" kern="1200">
          <a:solidFill>
            <a:schemeClr val="tx1"/>
          </a:solidFill>
          <a:latin typeface="Kite Display Light" panose="02000000000000000000" pitchFamily="2" charset="77"/>
          <a:ea typeface="+mn-ea"/>
          <a:cs typeface="+mn-cs"/>
        </a:defRPr>
      </a:lvl3pPr>
      <a:lvl4pPr marL="1600200" indent="-228600" algn="l" defTabSz="914400" rtl="0" eaLnBrk="1" latinLnBrk="0" hangingPunct="1">
        <a:lnSpc>
          <a:spcPct val="90000"/>
        </a:lnSpc>
        <a:spcBef>
          <a:spcPts val="500"/>
        </a:spcBef>
        <a:buClr>
          <a:schemeClr val="accent1"/>
        </a:buClr>
        <a:buSzPct val="70000"/>
        <a:buFont typeface=".Lucida Grande UI Regular"/>
        <a:buChar char="◆"/>
        <a:defRPr sz="1400" b="0" i="0" kern="1200">
          <a:solidFill>
            <a:schemeClr val="tx1"/>
          </a:solidFill>
          <a:latin typeface="Kite Display Light" panose="02000000000000000000" pitchFamily="2" charset="77"/>
          <a:ea typeface="+mn-ea"/>
          <a:cs typeface="+mn-cs"/>
        </a:defRPr>
      </a:lvl4pPr>
      <a:lvl5pPr marL="2057400" indent="-228600" algn="l" defTabSz="914400" rtl="0" eaLnBrk="1" latinLnBrk="0" hangingPunct="1">
        <a:lnSpc>
          <a:spcPct val="90000"/>
        </a:lnSpc>
        <a:spcBef>
          <a:spcPts val="500"/>
        </a:spcBef>
        <a:buClr>
          <a:schemeClr val="accent1"/>
        </a:buClr>
        <a:buSzPct val="70000"/>
        <a:buFont typeface=".Lucida Grande UI Regular"/>
        <a:buChar char="◆"/>
        <a:defRPr sz="1200" b="0" i="0" kern="1200">
          <a:solidFill>
            <a:schemeClr val="tx1"/>
          </a:solidFill>
          <a:latin typeface="Kite Display Light"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52" userDrawn="1">
          <p15:clr>
            <a:srgbClr val="F26B43"/>
          </p15:clr>
        </p15:guide>
        <p15:guide id="4" pos="7401" userDrawn="1">
          <p15:clr>
            <a:srgbClr val="F26B43"/>
          </p15:clr>
        </p15:guide>
        <p15:guide id="5" orient="horz" pos="232" userDrawn="1">
          <p15:clr>
            <a:srgbClr val="F26B43"/>
          </p15:clr>
        </p15:guide>
        <p15:guide id="6" orient="horz" pos="4083" userDrawn="1">
          <p15:clr>
            <a:srgbClr val="F26B43"/>
          </p15:clr>
        </p15:guide>
        <p15:guide id="7" orient="horz" pos="3748" userDrawn="1">
          <p15:clr>
            <a:srgbClr val="F26B43"/>
          </p15:clr>
        </p15:guide>
        <p15:guide id="8" pos="189" userDrawn="1">
          <p15:clr>
            <a:srgbClr val="F26B43"/>
          </p15:clr>
        </p15:guide>
        <p15:guide id="9" pos="7061" userDrawn="1">
          <p15:clr>
            <a:srgbClr val="F26B43"/>
          </p15:clr>
        </p15:guide>
        <p15:guide id="10" orient="horz" pos="6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E1F66-455E-0144-A5F5-2E8083D31B66}"/>
              </a:ext>
            </a:extLst>
          </p:cNvPr>
          <p:cNvSpPr>
            <a:spLocks noGrp="1"/>
          </p:cNvSpPr>
          <p:nvPr>
            <p:ph type="body" idx="1"/>
          </p:nvPr>
        </p:nvSpPr>
        <p:spPr>
          <a:xfrm>
            <a:off x="304801" y="1280161"/>
            <a:ext cx="10904538" cy="4669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Placeholder 16">
            <a:extLst>
              <a:ext uri="{FF2B5EF4-FFF2-40B4-BE49-F238E27FC236}">
                <a16:creationId xmlns:a16="http://schemas.microsoft.com/office/drawing/2014/main" id="{8F2AD3EF-B73A-2444-9D5F-9C9EEEEB42D9}"/>
              </a:ext>
            </a:extLst>
          </p:cNvPr>
          <p:cNvSpPr>
            <a:spLocks noGrp="1"/>
          </p:cNvSpPr>
          <p:nvPr>
            <p:ph type="title"/>
          </p:nvPr>
        </p:nvSpPr>
        <p:spPr>
          <a:xfrm>
            <a:off x="304800" y="365125"/>
            <a:ext cx="10904538" cy="546351"/>
          </a:xfrm>
          <a:prstGeom prst="rect">
            <a:avLst/>
          </a:prstGeom>
        </p:spPr>
        <p:txBody>
          <a:bodyPr vert="horz" lIns="91440" tIns="45720" rIns="91440" bIns="45720" rtlCol="0" anchor="t">
            <a:normAutofit/>
          </a:bodyPr>
          <a:lstStyle/>
          <a:p>
            <a:r>
              <a:rPr lang="en-US"/>
              <a:t>Click to edit Master title style</a:t>
            </a:r>
            <a:endParaRPr lang="en-US" dirty="0"/>
          </a:p>
        </p:txBody>
      </p:sp>
    </p:spTree>
    <p:extLst>
      <p:ext uri="{BB962C8B-B14F-4D97-AF65-F5344CB8AC3E}">
        <p14:creationId xmlns:p14="http://schemas.microsoft.com/office/powerpoint/2010/main" val="369872015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Lst>
  <p:txStyles>
    <p:titleStyle>
      <a:lvl1pPr algn="l" defTabSz="914400" rtl="0" eaLnBrk="1" latinLnBrk="0" hangingPunct="1">
        <a:lnSpc>
          <a:spcPct val="90000"/>
        </a:lnSpc>
        <a:spcBef>
          <a:spcPct val="0"/>
        </a:spcBef>
        <a:buNone/>
        <a:defRPr sz="3400" b="1" i="0" kern="1200">
          <a:solidFill>
            <a:schemeClr val="tx2"/>
          </a:solidFill>
          <a:latin typeface="Kite Display" panose="02000000000000000000"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SzPct val="70000"/>
        <a:buFont typeface=".Lucida Grande UI Regular"/>
        <a:buChar char="◆"/>
        <a:defRPr sz="2200" b="0" i="0" kern="1200">
          <a:solidFill>
            <a:schemeClr val="tx1"/>
          </a:solidFill>
          <a:latin typeface="Kite Display Light" panose="02000000000000000000" pitchFamily="2" charset="77"/>
          <a:ea typeface="+mn-ea"/>
          <a:cs typeface="+mn-cs"/>
        </a:defRPr>
      </a:lvl1pPr>
      <a:lvl2pPr marL="685800" indent="-228600" algn="l" defTabSz="914400" rtl="0" eaLnBrk="1" latinLnBrk="0" hangingPunct="1">
        <a:lnSpc>
          <a:spcPct val="90000"/>
        </a:lnSpc>
        <a:spcBef>
          <a:spcPts val="500"/>
        </a:spcBef>
        <a:buClr>
          <a:schemeClr val="accent1"/>
        </a:buClr>
        <a:buSzPct val="70000"/>
        <a:buFont typeface=".Lucida Grande UI Regular"/>
        <a:buChar char="◆"/>
        <a:defRPr sz="2000" b="0" i="0" kern="1200">
          <a:solidFill>
            <a:schemeClr val="tx1"/>
          </a:solidFill>
          <a:latin typeface="Kite Display Light" panose="02000000000000000000" pitchFamily="2" charset="77"/>
          <a:ea typeface="+mn-ea"/>
          <a:cs typeface="+mn-cs"/>
        </a:defRPr>
      </a:lvl2pPr>
      <a:lvl3pPr marL="1143000" indent="-228600" algn="l" defTabSz="914400" rtl="0" eaLnBrk="1" latinLnBrk="0" hangingPunct="1">
        <a:lnSpc>
          <a:spcPct val="90000"/>
        </a:lnSpc>
        <a:spcBef>
          <a:spcPts val="500"/>
        </a:spcBef>
        <a:buClr>
          <a:schemeClr val="accent1"/>
        </a:buClr>
        <a:buSzPct val="70000"/>
        <a:buFont typeface=".Lucida Grande UI Regular"/>
        <a:buChar char="◆"/>
        <a:defRPr sz="1800" b="0" i="0" kern="1200">
          <a:solidFill>
            <a:schemeClr val="tx1"/>
          </a:solidFill>
          <a:latin typeface="Kite Display Light" panose="02000000000000000000" pitchFamily="2" charset="77"/>
          <a:ea typeface="+mn-ea"/>
          <a:cs typeface="+mn-cs"/>
        </a:defRPr>
      </a:lvl3pPr>
      <a:lvl4pPr marL="1600200" indent="-228600" algn="l" defTabSz="914400" rtl="0" eaLnBrk="1" latinLnBrk="0" hangingPunct="1">
        <a:lnSpc>
          <a:spcPct val="90000"/>
        </a:lnSpc>
        <a:spcBef>
          <a:spcPts val="500"/>
        </a:spcBef>
        <a:buClr>
          <a:schemeClr val="accent1"/>
        </a:buClr>
        <a:buSzPct val="70000"/>
        <a:buFont typeface=".Lucida Grande UI Regular"/>
        <a:buChar char="◆"/>
        <a:defRPr sz="1400" b="0" i="0" kern="1200">
          <a:solidFill>
            <a:schemeClr val="tx1"/>
          </a:solidFill>
          <a:latin typeface="Kite Display Light" panose="02000000000000000000" pitchFamily="2" charset="77"/>
          <a:ea typeface="+mn-ea"/>
          <a:cs typeface="+mn-cs"/>
        </a:defRPr>
      </a:lvl4pPr>
      <a:lvl5pPr marL="2057400" indent="-228600" algn="l" defTabSz="914400" rtl="0" eaLnBrk="1" latinLnBrk="0" hangingPunct="1">
        <a:lnSpc>
          <a:spcPct val="90000"/>
        </a:lnSpc>
        <a:spcBef>
          <a:spcPts val="500"/>
        </a:spcBef>
        <a:buClr>
          <a:schemeClr val="accent1"/>
        </a:buClr>
        <a:buSzPct val="70000"/>
        <a:buFont typeface=".Lucida Grande UI Regular"/>
        <a:buChar char="◆"/>
        <a:defRPr sz="1200" b="0" i="0" kern="1200">
          <a:solidFill>
            <a:schemeClr val="tx1"/>
          </a:solidFill>
          <a:latin typeface="Kite Display Light"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2">
          <p15:clr>
            <a:srgbClr val="F26B43"/>
          </p15:clr>
        </p15:guide>
        <p15:guide id="4" pos="7401">
          <p15:clr>
            <a:srgbClr val="F26B43"/>
          </p15:clr>
        </p15:guide>
        <p15:guide id="5" orient="horz" pos="232">
          <p15:clr>
            <a:srgbClr val="F26B43"/>
          </p15:clr>
        </p15:guide>
        <p15:guide id="6" orient="horz" pos="4083">
          <p15:clr>
            <a:srgbClr val="F26B43"/>
          </p15:clr>
        </p15:guide>
        <p15:guide id="7" orient="horz" pos="3748">
          <p15:clr>
            <a:srgbClr val="F26B43"/>
          </p15:clr>
        </p15:guide>
        <p15:guide id="8" pos="189">
          <p15:clr>
            <a:srgbClr val="F26B43"/>
          </p15:clr>
        </p15:guide>
        <p15:guide id="9" pos="70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jpeg"/><Relationship Id="rId1"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nbcnews.com/news/us-news/coronavirus-robbing-grandparents-precious-time-families-n1196776"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5.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cZb6tHhs3cE" TargetMode="External"/><Relationship Id="rId2" Type="http://schemas.openxmlformats.org/officeDocument/2006/relationships/image" Target="../media/image54.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4C3F5-7147-6241-B07E-6402BE39157A}"/>
              </a:ext>
            </a:extLst>
          </p:cNvPr>
          <p:cNvSpPr>
            <a:spLocks noGrp="1"/>
          </p:cNvSpPr>
          <p:nvPr>
            <p:ph type="ctrTitle"/>
          </p:nvPr>
        </p:nvSpPr>
        <p:spPr>
          <a:xfrm>
            <a:off x="0" y="2363153"/>
            <a:ext cx="6178859" cy="649682"/>
          </a:xfrm>
        </p:spPr>
        <p:txBody>
          <a:bodyPr>
            <a:normAutofit/>
          </a:bodyPr>
          <a:lstStyle/>
          <a:p>
            <a:pPr algn="ctr"/>
            <a:r>
              <a:rPr lang="en-US" sz="3600" dirty="0">
                <a:solidFill>
                  <a:schemeClr val="accent1"/>
                </a:solidFill>
                <a:latin typeface="Kite Display"/>
              </a:rPr>
              <a:t>Meethi Katha</a:t>
            </a:r>
          </a:p>
        </p:txBody>
      </p:sp>
      <p:sp>
        <p:nvSpPr>
          <p:cNvPr id="3" name="Subtitle 2"/>
          <p:cNvSpPr>
            <a:spLocks noGrp="1"/>
          </p:cNvSpPr>
          <p:nvPr>
            <p:ph type="subTitle" idx="1"/>
          </p:nvPr>
        </p:nvSpPr>
        <p:spPr>
          <a:xfrm>
            <a:off x="317128" y="4049486"/>
            <a:ext cx="4800600" cy="649682"/>
          </a:xfrm>
        </p:spPr>
        <p:txBody>
          <a:bodyPr>
            <a:normAutofit/>
          </a:bodyPr>
          <a:lstStyle/>
          <a:p>
            <a:pPr algn="ctr"/>
            <a:r>
              <a:rPr lang="en-IN" dirty="0"/>
              <a:t>WiT Hackathon – IBM - 2020</a:t>
            </a:r>
          </a:p>
        </p:txBody>
      </p:sp>
      <p:sp>
        <p:nvSpPr>
          <p:cNvPr id="5" name="TextBox 4">
            <a:extLst>
              <a:ext uri="{FF2B5EF4-FFF2-40B4-BE49-F238E27FC236}">
                <a16:creationId xmlns:a16="http://schemas.microsoft.com/office/drawing/2014/main" id="{871EAA23-1845-435A-992F-67C65E7E910F}"/>
              </a:ext>
            </a:extLst>
          </p:cNvPr>
          <p:cNvSpPr txBox="1"/>
          <p:nvPr/>
        </p:nvSpPr>
        <p:spPr>
          <a:xfrm>
            <a:off x="313144" y="5419725"/>
            <a:ext cx="1553756" cy="1129487"/>
          </a:xfrm>
          <a:prstGeom prst="rect">
            <a:avLst/>
          </a:prstGeom>
          <a:solidFill>
            <a:schemeClr val="bg1"/>
          </a:solidFill>
          <a:ln>
            <a:noFill/>
          </a:ln>
        </p:spPr>
        <p:txBody>
          <a:bodyPr wrap="square" rtlCol="0">
            <a:spAutoFit/>
          </a:bodyPr>
          <a:lstStyle/>
          <a:p>
            <a:endParaRPr lang="en-US" dirty="0"/>
          </a:p>
        </p:txBody>
      </p:sp>
      <p:pic>
        <p:nvPicPr>
          <p:cNvPr id="7" name="Picture 6">
            <a:extLst>
              <a:ext uri="{FF2B5EF4-FFF2-40B4-BE49-F238E27FC236}">
                <a16:creationId xmlns:a16="http://schemas.microsoft.com/office/drawing/2014/main" id="{E2A75D0B-3659-4145-8F5C-A4ECFEC1791B}"/>
              </a:ext>
            </a:extLst>
          </p:cNvPr>
          <p:cNvPicPr>
            <a:picLocks noChangeAspect="1"/>
          </p:cNvPicPr>
          <p:nvPr/>
        </p:nvPicPr>
        <p:blipFill>
          <a:blip r:embed="rId2"/>
          <a:stretch>
            <a:fillRect/>
          </a:stretch>
        </p:blipFill>
        <p:spPr>
          <a:xfrm>
            <a:off x="735157" y="5270575"/>
            <a:ext cx="939780" cy="854000"/>
          </a:xfrm>
          <a:prstGeom prst="rect">
            <a:avLst/>
          </a:prstGeom>
        </p:spPr>
      </p:pic>
      <p:sp>
        <p:nvSpPr>
          <p:cNvPr id="8" name="Text Placeholder 3">
            <a:extLst>
              <a:ext uri="{FF2B5EF4-FFF2-40B4-BE49-F238E27FC236}">
                <a16:creationId xmlns:a16="http://schemas.microsoft.com/office/drawing/2014/main" id="{90F4103B-0B86-4D03-934F-EC0DB9485AC6}"/>
              </a:ext>
            </a:extLst>
          </p:cNvPr>
          <p:cNvSpPr>
            <a:spLocks noGrp="1"/>
          </p:cNvSpPr>
          <p:nvPr>
            <p:ph type="body" sz="quarter" idx="10"/>
          </p:nvPr>
        </p:nvSpPr>
        <p:spPr>
          <a:xfrm>
            <a:off x="320332" y="412659"/>
            <a:ext cx="1361793" cy="198438"/>
          </a:xfrm>
        </p:spPr>
        <p:txBody>
          <a:bodyPr anchor="ctr"/>
          <a:lstStyle/>
          <a:p>
            <a:r>
              <a:rPr lang="en-IN" b="1" dirty="0">
                <a:solidFill>
                  <a:srgbClr val="E93591"/>
                </a:solidFill>
              </a:rPr>
              <a:t>Crisis Starlet</a:t>
            </a:r>
          </a:p>
        </p:txBody>
      </p:sp>
    </p:spTree>
    <p:extLst>
      <p:ext uri="{BB962C8B-B14F-4D97-AF65-F5344CB8AC3E}">
        <p14:creationId xmlns:p14="http://schemas.microsoft.com/office/powerpoint/2010/main" val="980447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E7416A3-A2B2-4C31-9F05-09023A7C8A68}"/>
              </a:ext>
            </a:extLst>
          </p:cNvPr>
          <p:cNvSpPr/>
          <p:nvPr/>
        </p:nvSpPr>
        <p:spPr>
          <a:xfrm>
            <a:off x="0" y="0"/>
            <a:ext cx="3767254" cy="6857992"/>
          </a:xfrm>
          <a:prstGeom prst="rect">
            <a:avLst/>
          </a:prstGeom>
          <a:solidFill>
            <a:srgbClr val="009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DF6DEB5E-549C-422B-BEED-3FC97FBCE3E6}"/>
              </a:ext>
            </a:extLst>
          </p:cNvPr>
          <p:cNvPicPr>
            <a:picLocks noChangeAspect="1"/>
          </p:cNvPicPr>
          <p:nvPr/>
        </p:nvPicPr>
        <p:blipFill>
          <a:blip r:embed="rId5"/>
          <a:stretch>
            <a:fillRect/>
          </a:stretch>
        </p:blipFill>
        <p:spPr>
          <a:xfrm>
            <a:off x="1" y="2167456"/>
            <a:ext cx="3763006" cy="2523088"/>
          </a:xfrm>
          <a:prstGeom prst="rect">
            <a:avLst/>
          </a:prstGeom>
        </p:spPr>
      </p:pic>
      <p:sp>
        <p:nvSpPr>
          <p:cNvPr id="39" name="Title 3">
            <a:extLst>
              <a:ext uri="{FF2B5EF4-FFF2-40B4-BE49-F238E27FC236}">
                <a16:creationId xmlns:a16="http://schemas.microsoft.com/office/drawing/2014/main" id="{4CA39E65-7870-42B1-BC92-BC437D9EBB60}"/>
              </a:ext>
            </a:extLst>
          </p:cNvPr>
          <p:cNvSpPr>
            <a:spLocks noGrp="1"/>
          </p:cNvSpPr>
          <p:nvPr>
            <p:ph type="title"/>
          </p:nvPr>
        </p:nvSpPr>
        <p:spPr>
          <a:xfrm>
            <a:off x="890125" y="3109123"/>
            <a:ext cx="2178589" cy="590550"/>
          </a:xfrm>
        </p:spPr>
        <p:txBody>
          <a:bodyPr/>
          <a:lstStyle/>
          <a:p>
            <a:r>
              <a:rPr lang="en-US" dirty="0"/>
              <a:t>Roadmap </a:t>
            </a:r>
          </a:p>
        </p:txBody>
      </p:sp>
      <p:graphicFrame>
        <p:nvGraphicFramePr>
          <p:cNvPr id="67" name="Table 66">
            <a:extLst>
              <a:ext uri="{FF2B5EF4-FFF2-40B4-BE49-F238E27FC236}">
                <a16:creationId xmlns:a16="http://schemas.microsoft.com/office/drawing/2014/main" id="{FB2CFF4A-9C90-4DE3-8869-C06DEA231C94}"/>
              </a:ext>
            </a:extLst>
          </p:cNvPr>
          <p:cNvGraphicFramePr>
            <a:graphicFrameLocks noGrp="1"/>
          </p:cNvGraphicFramePr>
          <p:nvPr>
            <p:custDataLst>
              <p:tags r:id="rId1"/>
            </p:custDataLst>
            <p:extLst>
              <p:ext uri="{D42A27DB-BD31-4B8C-83A1-F6EECF244321}">
                <p14:modId xmlns:p14="http://schemas.microsoft.com/office/powerpoint/2010/main" val="3717052384"/>
              </p:ext>
            </p:extLst>
          </p:nvPr>
        </p:nvGraphicFramePr>
        <p:xfrm>
          <a:off x="3763006" y="484904"/>
          <a:ext cx="8428994" cy="1385876"/>
        </p:xfrm>
        <a:graphic>
          <a:graphicData uri="http://schemas.openxmlformats.org/drawingml/2006/table">
            <a:tbl>
              <a:tblPr firstRow="1" bandRow="1">
                <a:effectLst/>
                <a:tableStyleId>{793D81CF-94F2-401A-BA57-92F5A7B2D0C5}</a:tableStyleId>
              </a:tblPr>
              <a:tblGrid>
                <a:gridCol w="8428994">
                  <a:extLst>
                    <a:ext uri="{9D8B030D-6E8A-4147-A177-3AD203B41FA5}">
                      <a16:colId xmlns:a16="http://schemas.microsoft.com/office/drawing/2014/main" val="20000"/>
                    </a:ext>
                  </a:extLst>
                </a:gridCol>
              </a:tblGrid>
              <a:tr h="1353059">
                <a:tc>
                  <a:txBody>
                    <a:bodyPr/>
                    <a:lstStyle/>
                    <a:p>
                      <a:pPr marL="182563" lvl="0" indent="-182563" algn="l">
                        <a:lnSpc>
                          <a:spcPct val="150000"/>
                        </a:lnSpc>
                        <a:spcBef>
                          <a:spcPts val="0"/>
                        </a:spcBef>
                        <a:spcAft>
                          <a:spcPts val="0"/>
                        </a:spcAft>
                        <a:buClr>
                          <a:schemeClr val="accent1"/>
                        </a:buClr>
                        <a:buSzPct val="100000"/>
                        <a:buFontTx/>
                        <a:buBlip>
                          <a:blip r:embed="rId6"/>
                        </a:buBlip>
                      </a:pPr>
                      <a:r>
                        <a:rPr lang="en-US" sz="1400" b="0" i="0" u="none" strike="noStrike" kern="1200" baseline="0" noProof="0" dirty="0">
                          <a:solidFill>
                            <a:schemeClr val="tx2"/>
                          </a:solidFill>
                          <a:latin typeface="Kite Display Light" panose="02000000000000000000" pitchFamily="2" charset="77"/>
                          <a:ea typeface="+mn-ea"/>
                          <a:cs typeface="Segoe UI"/>
                        </a:rPr>
                        <a:t>Feature Definition: Prioritizing</a:t>
                      </a:r>
                      <a:r>
                        <a:rPr lang="en-US" sz="1400" b="0" i="0" u="none" strike="noStrike" kern="1200" baseline="0" dirty="0">
                          <a:solidFill>
                            <a:schemeClr val="tx2"/>
                          </a:solidFill>
                          <a:latin typeface="Kite Display Light" panose="02000000000000000000" pitchFamily="2" charset="77"/>
                          <a:ea typeface="+mn-ea"/>
                          <a:cs typeface="Segoe UI"/>
                        </a:rPr>
                        <a:t>, sizing, and documentation needed to start building.</a:t>
                      </a:r>
                      <a:endParaRPr lang="en-US" sz="1400" b="0" i="0" u="none" strike="noStrike" kern="1200" baseline="0" noProof="0" dirty="0">
                        <a:solidFill>
                          <a:schemeClr val="tx2"/>
                        </a:solidFill>
                        <a:latin typeface="Kite Display Light" panose="02000000000000000000" pitchFamily="2" charset="77"/>
                        <a:ea typeface="+mn-ea"/>
                        <a:cs typeface="Segoe UI"/>
                      </a:endParaRPr>
                    </a:p>
                    <a:p>
                      <a:pPr marL="182563" lvl="0" indent="-182563" algn="l">
                        <a:lnSpc>
                          <a:spcPct val="150000"/>
                        </a:lnSpc>
                        <a:spcBef>
                          <a:spcPts val="0"/>
                        </a:spcBef>
                        <a:spcAft>
                          <a:spcPts val="0"/>
                        </a:spcAft>
                        <a:buClr>
                          <a:schemeClr val="accent1"/>
                        </a:buClr>
                        <a:buSzPct val="100000"/>
                        <a:buFontTx/>
                        <a:buBlip>
                          <a:blip r:embed="rId6"/>
                        </a:buBlip>
                      </a:pPr>
                      <a:r>
                        <a:rPr lang="en-US" sz="1400" b="0" i="0" u="none" strike="noStrike" kern="1200" baseline="0" noProof="0" dirty="0">
                          <a:solidFill>
                            <a:schemeClr val="tx2"/>
                          </a:solidFill>
                          <a:latin typeface="Kite Display Light" panose="02000000000000000000" pitchFamily="2" charset="77"/>
                          <a:ea typeface="+mn-ea"/>
                          <a:cs typeface="Segoe UI"/>
                        </a:rPr>
                        <a:t>UX/UI Design: Provide designers with the UX research, Wireframes and specifications.</a:t>
                      </a:r>
                    </a:p>
                    <a:p>
                      <a:pPr marL="182563" lvl="0" indent="-182563" algn="l">
                        <a:lnSpc>
                          <a:spcPct val="150000"/>
                        </a:lnSpc>
                        <a:spcBef>
                          <a:spcPts val="0"/>
                        </a:spcBef>
                        <a:spcAft>
                          <a:spcPts val="0"/>
                        </a:spcAft>
                        <a:buClr>
                          <a:schemeClr val="accent1"/>
                        </a:buClr>
                        <a:buSzPct val="100000"/>
                        <a:buFontTx/>
                        <a:buBlip>
                          <a:blip r:embed="rId6"/>
                        </a:buBlip>
                      </a:pPr>
                      <a:r>
                        <a:rPr lang="en-US" sz="1400" b="0" i="0" u="none" strike="noStrike" kern="1200" baseline="0" noProof="0" dirty="0">
                          <a:solidFill>
                            <a:schemeClr val="tx2"/>
                          </a:solidFill>
                          <a:latin typeface="Kite Display Light" panose="02000000000000000000" pitchFamily="2" charset="77"/>
                          <a:ea typeface="+mn-ea"/>
                          <a:cs typeface="Segoe UI"/>
                        </a:rPr>
                        <a:t>Engineering: Build the key features most likely in a series of sprints.</a:t>
                      </a:r>
                    </a:p>
                    <a:p>
                      <a:pPr marL="182563" lvl="0" indent="-182563" algn="l">
                        <a:lnSpc>
                          <a:spcPct val="150000"/>
                        </a:lnSpc>
                        <a:spcBef>
                          <a:spcPts val="0"/>
                        </a:spcBef>
                        <a:spcAft>
                          <a:spcPts val="0"/>
                        </a:spcAft>
                        <a:buClr>
                          <a:schemeClr val="accent1"/>
                        </a:buClr>
                        <a:buSzPct val="100000"/>
                        <a:buFontTx/>
                        <a:buBlip>
                          <a:blip r:embed="rId6"/>
                        </a:buBlip>
                      </a:pPr>
                      <a:r>
                        <a:rPr lang="en-US" sz="1400" b="0" i="0" u="none" strike="noStrike" kern="1200" baseline="0" noProof="0" dirty="0">
                          <a:solidFill>
                            <a:schemeClr val="tx2"/>
                          </a:solidFill>
                          <a:latin typeface="Kite Display Light" panose="02000000000000000000" pitchFamily="2" charset="77"/>
                          <a:ea typeface="+mn-ea"/>
                          <a:cs typeface="Segoe UI"/>
                        </a:rPr>
                        <a:t>QA and Operations: Test and Deploy the new functionality in production.</a:t>
                      </a:r>
                    </a:p>
                  </a:txBody>
                  <a:tcPr marL="113769" marR="113769" marT="72162" marB="721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68" name="Rounded Rectangle 4">
            <a:extLst>
              <a:ext uri="{FF2B5EF4-FFF2-40B4-BE49-F238E27FC236}">
                <a16:creationId xmlns:a16="http://schemas.microsoft.com/office/drawing/2014/main" id="{6DCDDD57-1963-4759-89EC-F8CEBF4972FA}"/>
              </a:ext>
            </a:extLst>
          </p:cNvPr>
          <p:cNvSpPr/>
          <p:nvPr/>
        </p:nvSpPr>
        <p:spPr>
          <a:xfrm>
            <a:off x="3763007" y="53271"/>
            <a:ext cx="8428991" cy="400405"/>
          </a:xfrm>
          <a:prstGeom prst="roundRect">
            <a:avLst>
              <a:gd name="adj" fmla="val 0"/>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Kite Display" panose="02000000000000000000" pitchFamily="2" charset="0"/>
                <a:ea typeface="Kite Display" panose="02000000000000000000" pitchFamily="2" charset="0"/>
              </a:rPr>
              <a:t>The Product</a:t>
            </a:r>
          </a:p>
        </p:txBody>
      </p:sp>
      <p:graphicFrame>
        <p:nvGraphicFramePr>
          <p:cNvPr id="69" name="Table 68">
            <a:extLst>
              <a:ext uri="{FF2B5EF4-FFF2-40B4-BE49-F238E27FC236}">
                <a16:creationId xmlns:a16="http://schemas.microsoft.com/office/drawing/2014/main" id="{1C990F19-4E0E-4955-ACB5-E105BA66FAB0}"/>
              </a:ext>
            </a:extLst>
          </p:cNvPr>
          <p:cNvGraphicFramePr>
            <a:graphicFrameLocks noGrp="1"/>
          </p:cNvGraphicFramePr>
          <p:nvPr>
            <p:custDataLst>
              <p:tags r:id="rId2"/>
            </p:custDataLst>
            <p:extLst>
              <p:ext uri="{D42A27DB-BD31-4B8C-83A1-F6EECF244321}">
                <p14:modId xmlns:p14="http://schemas.microsoft.com/office/powerpoint/2010/main" val="451146527"/>
              </p:ext>
            </p:extLst>
          </p:nvPr>
        </p:nvGraphicFramePr>
        <p:xfrm>
          <a:off x="3767256" y="2302413"/>
          <a:ext cx="8428997" cy="1746048"/>
        </p:xfrm>
        <a:graphic>
          <a:graphicData uri="http://schemas.openxmlformats.org/drawingml/2006/table">
            <a:tbl>
              <a:tblPr firstRow="1" bandRow="1">
                <a:effectLst/>
                <a:tableStyleId>{793D81CF-94F2-401A-BA57-92F5A7B2D0C5}</a:tableStyleId>
              </a:tblPr>
              <a:tblGrid>
                <a:gridCol w="8428997">
                  <a:extLst>
                    <a:ext uri="{9D8B030D-6E8A-4147-A177-3AD203B41FA5}">
                      <a16:colId xmlns:a16="http://schemas.microsoft.com/office/drawing/2014/main" val="20000"/>
                    </a:ext>
                  </a:extLst>
                </a:gridCol>
              </a:tblGrid>
              <a:tr h="1353059">
                <a:tc>
                  <a:txBody>
                    <a:bodyPr/>
                    <a:lstStyle/>
                    <a:p>
                      <a:pPr marL="182563" lvl="0" indent="-182563" algn="l">
                        <a:lnSpc>
                          <a:spcPct val="150000"/>
                        </a:lnSpc>
                        <a:spcBef>
                          <a:spcPts val="0"/>
                        </a:spcBef>
                        <a:spcAft>
                          <a:spcPts val="0"/>
                        </a:spcAft>
                        <a:buClr>
                          <a:schemeClr val="accent1"/>
                        </a:buClr>
                        <a:buSzPct val="100000"/>
                        <a:buFontTx/>
                        <a:buBlip>
                          <a:blip r:embed="rId6"/>
                        </a:buBlip>
                      </a:pPr>
                      <a:r>
                        <a:rPr lang="en-US" sz="1400" b="0" i="0" u="none" strike="noStrike" kern="1200" baseline="0" noProof="0" dirty="0">
                          <a:solidFill>
                            <a:schemeClr val="tx2"/>
                          </a:solidFill>
                          <a:latin typeface="Kite Display Light" panose="02000000000000000000" pitchFamily="2" charset="77"/>
                          <a:ea typeface="+mn-ea"/>
                          <a:cs typeface="Segoe UI"/>
                        </a:rPr>
                        <a:t>Launch Date: </a:t>
                      </a:r>
                      <a:r>
                        <a:rPr lang="en-US" sz="1400" b="0" i="0" u="none" strike="noStrike" kern="1200" baseline="0" dirty="0">
                          <a:solidFill>
                            <a:schemeClr val="tx2"/>
                          </a:solidFill>
                          <a:latin typeface="Kite Display Light" panose="02000000000000000000" pitchFamily="2" charset="77"/>
                          <a:ea typeface="+mn-ea"/>
                          <a:cs typeface="Segoe UI"/>
                        </a:rPr>
                        <a:t>Set a date and time for the launch and communicate to stakeholders.</a:t>
                      </a:r>
                    </a:p>
                    <a:p>
                      <a:pPr marL="182563" lvl="0" indent="-182563" algn="l">
                        <a:lnSpc>
                          <a:spcPct val="150000"/>
                        </a:lnSpc>
                        <a:spcBef>
                          <a:spcPts val="0"/>
                        </a:spcBef>
                        <a:spcAft>
                          <a:spcPts val="0"/>
                        </a:spcAft>
                        <a:buClr>
                          <a:schemeClr val="accent1"/>
                        </a:buClr>
                        <a:buSzPct val="100000"/>
                        <a:buFontTx/>
                        <a:buBlip>
                          <a:blip r:embed="rId6"/>
                        </a:buBlip>
                      </a:pPr>
                      <a:r>
                        <a:rPr lang="en-US" sz="1400" b="0" i="0" u="none" strike="noStrike" kern="1200" baseline="0" noProof="0" dirty="0">
                          <a:solidFill>
                            <a:schemeClr val="tx2"/>
                          </a:solidFill>
                          <a:latin typeface="Kite Display Light" panose="02000000000000000000" pitchFamily="2" charset="77"/>
                          <a:ea typeface="+mn-ea"/>
                          <a:cs typeface="Segoe UI"/>
                        </a:rPr>
                        <a:t>Pricing and Packaging: Approve the pricing for the new product. Design and how it bundled to present it to the customers.</a:t>
                      </a:r>
                    </a:p>
                    <a:p>
                      <a:pPr marL="182563" lvl="0" indent="-182563" algn="l">
                        <a:lnSpc>
                          <a:spcPct val="150000"/>
                        </a:lnSpc>
                        <a:spcBef>
                          <a:spcPts val="0"/>
                        </a:spcBef>
                        <a:spcAft>
                          <a:spcPts val="0"/>
                        </a:spcAft>
                        <a:buClr>
                          <a:schemeClr val="accent1"/>
                        </a:buClr>
                        <a:buSzPct val="100000"/>
                        <a:buFontTx/>
                        <a:buBlip>
                          <a:blip r:embed="rId6"/>
                        </a:buBlip>
                      </a:pPr>
                      <a:r>
                        <a:rPr lang="en-US" sz="1400" b="0" i="0" u="none" strike="noStrike" kern="1200" baseline="0" noProof="0" dirty="0">
                          <a:solidFill>
                            <a:schemeClr val="tx2"/>
                          </a:solidFill>
                          <a:latin typeface="Kite Display Light" panose="02000000000000000000" pitchFamily="2" charset="77"/>
                          <a:ea typeface="+mn-ea"/>
                          <a:cs typeface="Segoe UI"/>
                        </a:rPr>
                        <a:t>Positioning &amp; Communication </a:t>
                      </a:r>
                    </a:p>
                    <a:p>
                      <a:pPr marL="182563" lvl="0" indent="-182563" algn="l">
                        <a:lnSpc>
                          <a:spcPct val="150000"/>
                        </a:lnSpc>
                        <a:spcBef>
                          <a:spcPts val="0"/>
                        </a:spcBef>
                        <a:spcAft>
                          <a:spcPts val="0"/>
                        </a:spcAft>
                        <a:buClr>
                          <a:schemeClr val="accent1"/>
                        </a:buClr>
                        <a:buSzPct val="100000"/>
                        <a:buFontTx/>
                        <a:buBlip>
                          <a:blip r:embed="rId6"/>
                        </a:buBlip>
                      </a:pPr>
                      <a:r>
                        <a:rPr lang="en-US" sz="1400" b="0" i="0" u="none" strike="noStrike" kern="1200" baseline="0" noProof="0" dirty="0">
                          <a:solidFill>
                            <a:schemeClr val="tx2"/>
                          </a:solidFill>
                          <a:latin typeface="Kite Display Light" panose="02000000000000000000" pitchFamily="2" charset="77"/>
                          <a:ea typeface="+mn-ea"/>
                          <a:cs typeface="Segoe UI"/>
                        </a:rPr>
                        <a:t>Marketing content, Social media &amp; Media relations to provide key updates</a:t>
                      </a:r>
                      <a:r>
                        <a:rPr lang="en-US" sz="1600" b="0" i="0" u="none" strike="noStrike" kern="1200" baseline="0" noProof="0" dirty="0">
                          <a:solidFill>
                            <a:schemeClr val="tx2"/>
                          </a:solidFill>
                          <a:latin typeface="Kite Display Light" panose="02000000000000000000" pitchFamily="2" charset="77"/>
                          <a:ea typeface="+mn-ea"/>
                          <a:cs typeface="Segoe UI"/>
                        </a:rPr>
                        <a:t>.</a:t>
                      </a:r>
                    </a:p>
                  </a:txBody>
                  <a:tcPr marL="113769" marR="113769" marT="72162" marB="721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70" name="Rounded Rectangle 6">
            <a:extLst>
              <a:ext uri="{FF2B5EF4-FFF2-40B4-BE49-F238E27FC236}">
                <a16:creationId xmlns:a16="http://schemas.microsoft.com/office/drawing/2014/main" id="{1EEBF43E-0345-4322-8692-E4AF12772287}"/>
              </a:ext>
            </a:extLst>
          </p:cNvPr>
          <p:cNvSpPr/>
          <p:nvPr/>
        </p:nvSpPr>
        <p:spPr>
          <a:xfrm>
            <a:off x="3767258" y="1870780"/>
            <a:ext cx="8428995" cy="400405"/>
          </a:xfrm>
          <a:prstGeom prst="roundRect">
            <a:avLst>
              <a:gd name="adj" fmla="val 0"/>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Kite Display" panose="02000000000000000000" pitchFamily="2" charset="0"/>
                <a:ea typeface="Kite Display" panose="02000000000000000000" pitchFamily="2" charset="0"/>
                <a:cs typeface="+mn-cs"/>
              </a:rPr>
              <a:t>Go To Market</a:t>
            </a:r>
            <a:endParaRPr kumimoji="0" lang="en-IN" sz="2400" b="0" i="0" u="none" strike="noStrike" kern="1200" cap="none" spc="0" normalizeH="0" baseline="0" noProof="0" dirty="0">
              <a:ln>
                <a:noFill/>
              </a:ln>
              <a:solidFill>
                <a:srgbClr val="FFFFFF"/>
              </a:solidFill>
              <a:effectLst/>
              <a:uLnTx/>
              <a:uFillTx/>
              <a:latin typeface="Kite Display" panose="02000000000000000000" pitchFamily="2" charset="0"/>
              <a:ea typeface="Kite Display" panose="02000000000000000000" pitchFamily="2" charset="0"/>
              <a:cs typeface="+mn-cs"/>
            </a:endParaRPr>
          </a:p>
        </p:txBody>
      </p:sp>
      <p:graphicFrame>
        <p:nvGraphicFramePr>
          <p:cNvPr id="71" name="Table 70">
            <a:extLst>
              <a:ext uri="{FF2B5EF4-FFF2-40B4-BE49-F238E27FC236}">
                <a16:creationId xmlns:a16="http://schemas.microsoft.com/office/drawing/2014/main" id="{47C7C2EF-F58D-46C9-AA07-95ABC3D16A8F}"/>
              </a:ext>
            </a:extLst>
          </p:cNvPr>
          <p:cNvGraphicFramePr>
            <a:graphicFrameLocks noGrp="1"/>
          </p:cNvGraphicFramePr>
          <p:nvPr>
            <p:custDataLst>
              <p:tags r:id="rId3"/>
            </p:custDataLst>
            <p:extLst>
              <p:ext uri="{D42A27DB-BD31-4B8C-83A1-F6EECF244321}">
                <p14:modId xmlns:p14="http://schemas.microsoft.com/office/powerpoint/2010/main" val="3762976018"/>
              </p:ext>
            </p:extLst>
          </p:nvPr>
        </p:nvGraphicFramePr>
        <p:xfrm>
          <a:off x="3771508" y="4487218"/>
          <a:ext cx="8428994" cy="1705916"/>
        </p:xfrm>
        <a:graphic>
          <a:graphicData uri="http://schemas.openxmlformats.org/drawingml/2006/table">
            <a:tbl>
              <a:tblPr firstRow="1" bandRow="1">
                <a:effectLst/>
                <a:tableStyleId>{793D81CF-94F2-401A-BA57-92F5A7B2D0C5}</a:tableStyleId>
              </a:tblPr>
              <a:tblGrid>
                <a:gridCol w="8428994">
                  <a:extLst>
                    <a:ext uri="{9D8B030D-6E8A-4147-A177-3AD203B41FA5}">
                      <a16:colId xmlns:a16="http://schemas.microsoft.com/office/drawing/2014/main" val="20000"/>
                    </a:ext>
                  </a:extLst>
                </a:gridCol>
              </a:tblGrid>
              <a:tr h="1353059">
                <a:tc>
                  <a:txBody>
                    <a:bodyPr/>
                    <a:lstStyle/>
                    <a:p>
                      <a:pPr marL="182563" lvl="0" indent="-182563" algn="l">
                        <a:lnSpc>
                          <a:spcPct val="150000"/>
                        </a:lnSpc>
                        <a:spcBef>
                          <a:spcPts val="0"/>
                        </a:spcBef>
                        <a:spcAft>
                          <a:spcPts val="0"/>
                        </a:spcAft>
                        <a:buClr>
                          <a:schemeClr val="accent1"/>
                        </a:buClr>
                        <a:buSzPct val="100000"/>
                        <a:buFontTx/>
                        <a:buBlip>
                          <a:blip r:embed="rId6"/>
                        </a:buBlip>
                      </a:pPr>
                      <a:r>
                        <a:rPr lang="en-US" sz="1400" b="1" i="0" u="none" strike="noStrike" kern="1200" baseline="0" noProof="0" dirty="0">
                          <a:solidFill>
                            <a:schemeClr val="tx2"/>
                          </a:solidFill>
                          <a:latin typeface="Kite Display Light" panose="02000000000000000000" pitchFamily="2" charset="77"/>
                          <a:ea typeface="+mn-ea"/>
                          <a:cs typeface="Segoe UI"/>
                        </a:rPr>
                        <a:t>Infrastructure</a:t>
                      </a:r>
                      <a:r>
                        <a:rPr lang="en-US" sz="1400" b="0" i="0" u="none" strike="noStrike" kern="1200" baseline="0" noProof="0" dirty="0">
                          <a:solidFill>
                            <a:schemeClr val="tx2"/>
                          </a:solidFill>
                          <a:latin typeface="Kite Display Light" panose="02000000000000000000" pitchFamily="2" charset="77"/>
                          <a:ea typeface="+mn-ea"/>
                          <a:cs typeface="Segoe UI"/>
                        </a:rPr>
                        <a:t>: </a:t>
                      </a:r>
                      <a:r>
                        <a:rPr lang="en-US" sz="1400" b="0" i="0" u="none" strike="noStrike" kern="1200" baseline="0" dirty="0">
                          <a:solidFill>
                            <a:schemeClr val="tx2"/>
                          </a:solidFill>
                          <a:latin typeface="Kite Display Light" panose="02000000000000000000" pitchFamily="2" charset="77"/>
                          <a:ea typeface="+mn-ea"/>
                          <a:cs typeface="Segoe UI"/>
                        </a:rPr>
                        <a:t>Make necessary changes to internal monitoring systems, such as analytics or product administration</a:t>
                      </a:r>
                      <a:endParaRPr lang="en-US" sz="1400" b="0" i="0" u="none" strike="noStrike" kern="1200" baseline="0" noProof="0" dirty="0">
                        <a:solidFill>
                          <a:schemeClr val="tx2"/>
                        </a:solidFill>
                        <a:latin typeface="Kite Display Light" panose="02000000000000000000" pitchFamily="2" charset="77"/>
                        <a:ea typeface="+mn-ea"/>
                        <a:cs typeface="Segoe UI"/>
                      </a:endParaRPr>
                    </a:p>
                    <a:p>
                      <a:pPr marL="182563" lvl="0" indent="-182563" algn="l">
                        <a:lnSpc>
                          <a:spcPct val="150000"/>
                        </a:lnSpc>
                        <a:spcBef>
                          <a:spcPts val="0"/>
                        </a:spcBef>
                        <a:spcAft>
                          <a:spcPts val="0"/>
                        </a:spcAft>
                        <a:buClr>
                          <a:schemeClr val="accent1"/>
                        </a:buClr>
                        <a:buSzPct val="100000"/>
                        <a:buFontTx/>
                        <a:buBlip>
                          <a:blip r:embed="rId6"/>
                        </a:buBlip>
                      </a:pPr>
                      <a:r>
                        <a:rPr lang="en-US" sz="1400" b="1" i="0" u="none" strike="noStrike" kern="1200" baseline="0" noProof="0" dirty="0">
                          <a:solidFill>
                            <a:schemeClr val="tx2"/>
                          </a:solidFill>
                          <a:latin typeface="Kite Display Light" panose="02000000000000000000" pitchFamily="2" charset="77"/>
                          <a:ea typeface="+mn-ea"/>
                          <a:cs typeface="Segoe UI"/>
                        </a:rPr>
                        <a:t>Billing</a:t>
                      </a:r>
                      <a:r>
                        <a:rPr lang="en-US" sz="1400" b="0" i="0" u="none" strike="noStrike" kern="1200" baseline="0" noProof="0" dirty="0">
                          <a:solidFill>
                            <a:schemeClr val="tx2"/>
                          </a:solidFill>
                          <a:latin typeface="Kite Display Light" panose="02000000000000000000" pitchFamily="2" charset="77"/>
                          <a:ea typeface="+mn-ea"/>
                          <a:cs typeface="Segoe UI"/>
                        </a:rPr>
                        <a:t>: </a:t>
                      </a:r>
                      <a:r>
                        <a:rPr lang="en-US" sz="1400" b="0" i="0" u="none" strike="noStrike" kern="1200" baseline="0" dirty="0">
                          <a:solidFill>
                            <a:schemeClr val="tx2"/>
                          </a:solidFill>
                          <a:latin typeface="Kite Display Light" panose="02000000000000000000" pitchFamily="2" charset="77"/>
                          <a:ea typeface="+mn-ea"/>
                          <a:cs typeface="Segoe UI"/>
                        </a:rPr>
                        <a:t>Update existing billing options and functionality to accommodate the new product experience</a:t>
                      </a:r>
                      <a:endParaRPr lang="en-US" sz="1400" b="0" i="0" u="none" strike="noStrike" kern="1200" baseline="0" noProof="0" dirty="0">
                        <a:solidFill>
                          <a:schemeClr val="tx2"/>
                        </a:solidFill>
                        <a:latin typeface="Kite Display Light" panose="02000000000000000000" pitchFamily="2" charset="77"/>
                        <a:ea typeface="+mn-ea"/>
                        <a:cs typeface="Segoe UI"/>
                      </a:endParaRPr>
                    </a:p>
                    <a:p>
                      <a:pPr marL="182563" lvl="0" indent="-182563" algn="l">
                        <a:lnSpc>
                          <a:spcPct val="150000"/>
                        </a:lnSpc>
                        <a:spcBef>
                          <a:spcPts val="0"/>
                        </a:spcBef>
                        <a:spcAft>
                          <a:spcPts val="0"/>
                        </a:spcAft>
                        <a:buClr>
                          <a:schemeClr val="accent1"/>
                        </a:buClr>
                        <a:buSzPct val="100000"/>
                        <a:buFontTx/>
                        <a:buBlip>
                          <a:blip r:embed="rId6"/>
                        </a:buBlip>
                      </a:pPr>
                      <a:r>
                        <a:rPr lang="en-US" sz="1400" b="1" i="0" u="none" strike="noStrike" kern="1200" baseline="0" noProof="0" dirty="0">
                          <a:solidFill>
                            <a:schemeClr val="tx2"/>
                          </a:solidFill>
                          <a:latin typeface="Kite Display Light" panose="02000000000000000000" pitchFamily="2" charset="77"/>
                          <a:ea typeface="+mn-ea"/>
                          <a:cs typeface="Segoe UI"/>
                        </a:rPr>
                        <a:t>Finance</a:t>
                      </a:r>
                      <a:r>
                        <a:rPr lang="en-US" sz="1400" b="0" i="0" u="none" strike="noStrike" kern="1200" baseline="0" noProof="0" dirty="0">
                          <a:solidFill>
                            <a:schemeClr val="tx2"/>
                          </a:solidFill>
                          <a:latin typeface="Kite Display Light" panose="02000000000000000000" pitchFamily="2" charset="77"/>
                          <a:ea typeface="+mn-ea"/>
                          <a:cs typeface="Segoe UI"/>
                        </a:rPr>
                        <a:t>: </a:t>
                      </a:r>
                      <a:r>
                        <a:rPr lang="en-US" sz="1400" b="0" i="0" u="none" strike="noStrike" kern="1200" baseline="0" dirty="0">
                          <a:solidFill>
                            <a:schemeClr val="tx2"/>
                          </a:solidFill>
                          <a:latin typeface="Kite Display Light" panose="02000000000000000000" pitchFamily="2" charset="77"/>
                          <a:ea typeface="+mn-ea"/>
                          <a:cs typeface="Segoe UI"/>
                        </a:rPr>
                        <a:t>Update key systems to track financial metrics associated with the new product or upgrades that generate add-on revenue.</a:t>
                      </a:r>
                      <a:endParaRPr lang="en-US" sz="1400" b="0" i="0" u="none" strike="noStrike" kern="1200" baseline="0" noProof="0" dirty="0">
                        <a:solidFill>
                          <a:schemeClr val="tx2"/>
                        </a:solidFill>
                        <a:latin typeface="Kite Display Light" panose="02000000000000000000" pitchFamily="2" charset="77"/>
                        <a:ea typeface="+mn-ea"/>
                        <a:cs typeface="Segoe UI"/>
                      </a:endParaRPr>
                    </a:p>
                  </a:txBody>
                  <a:tcPr marL="113769" marR="113769" marT="72162" marB="721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72" name="Rounded Rectangle 8">
            <a:extLst>
              <a:ext uri="{FF2B5EF4-FFF2-40B4-BE49-F238E27FC236}">
                <a16:creationId xmlns:a16="http://schemas.microsoft.com/office/drawing/2014/main" id="{38D19B32-B778-4770-8DFE-3BBAB38D496C}"/>
              </a:ext>
            </a:extLst>
          </p:cNvPr>
          <p:cNvSpPr/>
          <p:nvPr/>
        </p:nvSpPr>
        <p:spPr>
          <a:xfrm>
            <a:off x="3771510" y="4055585"/>
            <a:ext cx="8428996" cy="400405"/>
          </a:xfrm>
          <a:prstGeom prst="roundRect">
            <a:avLst>
              <a:gd name="adj" fmla="val 0"/>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Kite Display" panose="02000000000000000000" pitchFamily="2" charset="0"/>
                <a:ea typeface="Kite Display" panose="02000000000000000000" pitchFamily="2" charset="0"/>
                <a:cs typeface="+mn-cs"/>
              </a:rPr>
              <a:t>Systems</a:t>
            </a:r>
            <a:endParaRPr kumimoji="0" lang="en-IN" sz="2400" b="0" i="0" u="none" strike="noStrike" kern="1200" cap="none" spc="0" normalizeH="0" baseline="0" noProof="0" dirty="0">
              <a:ln>
                <a:noFill/>
              </a:ln>
              <a:solidFill>
                <a:srgbClr val="FFFFFF"/>
              </a:solidFill>
              <a:effectLst/>
              <a:uLnTx/>
              <a:uFillTx/>
              <a:latin typeface="Kite Display" panose="02000000000000000000" pitchFamily="2" charset="0"/>
              <a:ea typeface="Kite Display" panose="02000000000000000000" pitchFamily="2" charset="0"/>
              <a:cs typeface="+mn-cs"/>
            </a:endParaRPr>
          </a:p>
        </p:txBody>
      </p:sp>
    </p:spTree>
    <p:extLst>
      <p:ext uri="{BB962C8B-B14F-4D97-AF65-F5344CB8AC3E}">
        <p14:creationId xmlns:p14="http://schemas.microsoft.com/office/powerpoint/2010/main" val="235981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9E7416A3-A2B2-4C31-9F05-09023A7C8A68}"/>
              </a:ext>
            </a:extLst>
          </p:cNvPr>
          <p:cNvSpPr/>
          <p:nvPr/>
        </p:nvSpPr>
        <p:spPr>
          <a:xfrm>
            <a:off x="0" y="0"/>
            <a:ext cx="3767254" cy="6857992"/>
          </a:xfrm>
          <a:prstGeom prst="rect">
            <a:avLst/>
          </a:prstGeom>
          <a:solidFill>
            <a:srgbClr val="009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1" name="Picture 80">
            <a:extLst>
              <a:ext uri="{FF2B5EF4-FFF2-40B4-BE49-F238E27FC236}">
                <a16:creationId xmlns:a16="http://schemas.microsoft.com/office/drawing/2014/main" id="{DF6DEB5E-549C-422B-BEED-3FC97FBCE3E6}"/>
              </a:ext>
            </a:extLst>
          </p:cNvPr>
          <p:cNvPicPr>
            <a:picLocks noChangeAspect="1"/>
          </p:cNvPicPr>
          <p:nvPr/>
        </p:nvPicPr>
        <p:blipFill>
          <a:blip r:embed="rId4"/>
          <a:stretch>
            <a:fillRect/>
          </a:stretch>
        </p:blipFill>
        <p:spPr>
          <a:xfrm>
            <a:off x="1" y="2167456"/>
            <a:ext cx="3763006" cy="2523088"/>
          </a:xfrm>
          <a:prstGeom prst="rect">
            <a:avLst/>
          </a:prstGeom>
        </p:spPr>
      </p:pic>
      <p:sp>
        <p:nvSpPr>
          <p:cNvPr id="39" name="Title 3">
            <a:extLst>
              <a:ext uri="{FF2B5EF4-FFF2-40B4-BE49-F238E27FC236}">
                <a16:creationId xmlns:a16="http://schemas.microsoft.com/office/drawing/2014/main" id="{4CA39E65-7870-42B1-BC92-BC437D9EBB60}"/>
              </a:ext>
            </a:extLst>
          </p:cNvPr>
          <p:cNvSpPr>
            <a:spLocks noGrp="1"/>
          </p:cNvSpPr>
          <p:nvPr>
            <p:ph type="title"/>
          </p:nvPr>
        </p:nvSpPr>
        <p:spPr>
          <a:xfrm>
            <a:off x="890125" y="3109123"/>
            <a:ext cx="2178589" cy="590550"/>
          </a:xfrm>
        </p:spPr>
        <p:txBody>
          <a:bodyPr/>
          <a:lstStyle/>
          <a:p>
            <a:r>
              <a:rPr lang="en-US" dirty="0"/>
              <a:t>Roadmap </a:t>
            </a:r>
          </a:p>
        </p:txBody>
      </p:sp>
      <p:graphicFrame>
        <p:nvGraphicFramePr>
          <p:cNvPr id="67" name="Table 66">
            <a:extLst>
              <a:ext uri="{FF2B5EF4-FFF2-40B4-BE49-F238E27FC236}">
                <a16:creationId xmlns:a16="http://schemas.microsoft.com/office/drawing/2014/main" id="{FB2CFF4A-9C90-4DE3-8869-C06DEA231C94}"/>
              </a:ext>
            </a:extLst>
          </p:cNvPr>
          <p:cNvGraphicFramePr>
            <a:graphicFrameLocks noGrp="1"/>
          </p:cNvGraphicFramePr>
          <p:nvPr>
            <p:custDataLst>
              <p:tags r:id="rId1"/>
            </p:custDataLst>
            <p:extLst>
              <p:ext uri="{D42A27DB-BD31-4B8C-83A1-F6EECF244321}">
                <p14:modId xmlns:p14="http://schemas.microsoft.com/office/powerpoint/2010/main" val="1113593150"/>
              </p:ext>
            </p:extLst>
          </p:nvPr>
        </p:nvGraphicFramePr>
        <p:xfrm>
          <a:off x="3767254" y="972903"/>
          <a:ext cx="8424745" cy="1385876"/>
        </p:xfrm>
        <a:graphic>
          <a:graphicData uri="http://schemas.openxmlformats.org/drawingml/2006/table">
            <a:tbl>
              <a:tblPr firstRow="1" bandRow="1">
                <a:effectLst/>
                <a:tableStyleId>{793D81CF-94F2-401A-BA57-92F5A7B2D0C5}</a:tableStyleId>
              </a:tblPr>
              <a:tblGrid>
                <a:gridCol w="8424745">
                  <a:extLst>
                    <a:ext uri="{9D8B030D-6E8A-4147-A177-3AD203B41FA5}">
                      <a16:colId xmlns:a16="http://schemas.microsoft.com/office/drawing/2014/main" val="20000"/>
                    </a:ext>
                  </a:extLst>
                </a:gridCol>
              </a:tblGrid>
              <a:tr h="1353059">
                <a:tc>
                  <a:txBody>
                    <a:bodyPr/>
                    <a:lstStyle/>
                    <a:p>
                      <a:pPr marL="182563" lvl="0" indent="-182563" algn="l">
                        <a:lnSpc>
                          <a:spcPct val="150000"/>
                        </a:lnSpc>
                        <a:spcBef>
                          <a:spcPts val="0"/>
                        </a:spcBef>
                        <a:spcAft>
                          <a:spcPts val="0"/>
                        </a:spcAft>
                        <a:buClr>
                          <a:schemeClr val="accent1"/>
                        </a:buClr>
                        <a:buSzPct val="100000"/>
                        <a:buFontTx/>
                        <a:buBlip>
                          <a:blip r:embed="rId5"/>
                        </a:buBlip>
                      </a:pPr>
                      <a:r>
                        <a:rPr lang="en-US" sz="1400" b="1" i="0" u="none" strike="noStrike" kern="1200" baseline="0" noProof="0" dirty="0">
                          <a:solidFill>
                            <a:schemeClr val="tx2"/>
                          </a:solidFill>
                          <a:latin typeface="Kite Display Light" panose="02000000000000000000" pitchFamily="2" charset="77"/>
                          <a:ea typeface="+mn-ea"/>
                          <a:cs typeface="Segoe UI"/>
                        </a:rPr>
                        <a:t>Documentation</a:t>
                      </a:r>
                      <a:r>
                        <a:rPr lang="en-US" sz="1400" b="0" i="0" u="none" strike="noStrike" kern="1200" baseline="0" noProof="0" dirty="0">
                          <a:solidFill>
                            <a:schemeClr val="tx2"/>
                          </a:solidFill>
                          <a:latin typeface="Kite Display Light" panose="02000000000000000000" pitchFamily="2" charset="77"/>
                          <a:ea typeface="+mn-ea"/>
                          <a:cs typeface="Segoe UI"/>
                        </a:rPr>
                        <a:t>: </a:t>
                      </a:r>
                      <a:r>
                        <a:rPr lang="en-US" sz="1400" b="0" i="0" u="none" strike="noStrike" kern="1200" baseline="0" dirty="0">
                          <a:solidFill>
                            <a:schemeClr val="tx2"/>
                          </a:solidFill>
                          <a:latin typeface="Kite Display Light" panose="02000000000000000000" pitchFamily="2" charset="77"/>
                          <a:ea typeface="+mn-ea"/>
                          <a:cs typeface="Segoe UI"/>
                        </a:rPr>
                        <a:t>Complete and approve all product documentation, including release notes, help and troubleshooting guides, FAQs, and technical data sheets.</a:t>
                      </a:r>
                    </a:p>
                    <a:p>
                      <a:pPr marL="182563" lvl="0" indent="-182563" algn="l">
                        <a:lnSpc>
                          <a:spcPct val="150000"/>
                        </a:lnSpc>
                        <a:spcBef>
                          <a:spcPts val="0"/>
                        </a:spcBef>
                        <a:spcAft>
                          <a:spcPts val="0"/>
                        </a:spcAft>
                        <a:buClr>
                          <a:schemeClr val="accent1"/>
                        </a:buClr>
                        <a:buSzPct val="100000"/>
                        <a:buFontTx/>
                        <a:buBlip>
                          <a:blip r:embed="rId5"/>
                        </a:buBlip>
                      </a:pPr>
                      <a:r>
                        <a:rPr lang="en-US" sz="1400" b="1" i="0" u="none" strike="noStrike" kern="1200" baseline="0" dirty="0">
                          <a:solidFill>
                            <a:schemeClr val="tx2"/>
                          </a:solidFill>
                          <a:latin typeface="Kite Display Light" panose="02000000000000000000" pitchFamily="2" charset="77"/>
                          <a:ea typeface="+mn-ea"/>
                          <a:cs typeface="Segoe UI"/>
                        </a:rPr>
                        <a:t>Sales strategy and training</a:t>
                      </a:r>
                    </a:p>
                    <a:p>
                      <a:pPr marL="182563" lvl="0" indent="-182563" algn="l">
                        <a:lnSpc>
                          <a:spcPct val="150000"/>
                        </a:lnSpc>
                        <a:spcBef>
                          <a:spcPts val="0"/>
                        </a:spcBef>
                        <a:spcAft>
                          <a:spcPts val="0"/>
                        </a:spcAft>
                        <a:buClr>
                          <a:schemeClr val="accent1"/>
                        </a:buClr>
                        <a:buSzPct val="100000"/>
                        <a:buFontTx/>
                        <a:buBlip>
                          <a:blip r:embed="rId5"/>
                        </a:buBlip>
                      </a:pPr>
                      <a:r>
                        <a:rPr lang="en-US" sz="1400" b="1" i="0" u="none" strike="noStrike" kern="1200" baseline="0" noProof="0" dirty="0">
                          <a:solidFill>
                            <a:schemeClr val="tx2"/>
                          </a:solidFill>
                          <a:latin typeface="Kite Display Light" panose="02000000000000000000" pitchFamily="2" charset="77"/>
                          <a:ea typeface="+mn-ea"/>
                          <a:cs typeface="Segoe UI"/>
                        </a:rPr>
                        <a:t>Partners: </a:t>
                      </a:r>
                      <a:r>
                        <a:rPr lang="en-US" sz="1400" b="0" i="0" u="none" strike="noStrike" kern="1200" baseline="0" dirty="0">
                          <a:solidFill>
                            <a:schemeClr val="tx2"/>
                          </a:solidFill>
                          <a:latin typeface="Kite Display Light" panose="02000000000000000000" pitchFamily="2" charset="77"/>
                          <a:ea typeface="+mn-ea"/>
                          <a:cs typeface="Segoe UI"/>
                        </a:rPr>
                        <a:t>Update and enable partners and affiliates to help communicate and promote the launch</a:t>
                      </a:r>
                      <a:endParaRPr lang="en-US" sz="1400" b="0" i="0" u="none" strike="noStrike" kern="1200" baseline="0" noProof="0" dirty="0">
                        <a:solidFill>
                          <a:schemeClr val="tx2"/>
                        </a:solidFill>
                        <a:latin typeface="Kite Display Light" panose="02000000000000000000" pitchFamily="2" charset="77"/>
                        <a:ea typeface="+mn-ea"/>
                        <a:cs typeface="Segoe UI"/>
                      </a:endParaRPr>
                    </a:p>
                  </a:txBody>
                  <a:tcPr marL="113769" marR="113769" marT="72162" marB="7216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68" name="Rounded Rectangle 4">
            <a:extLst>
              <a:ext uri="{FF2B5EF4-FFF2-40B4-BE49-F238E27FC236}">
                <a16:creationId xmlns:a16="http://schemas.microsoft.com/office/drawing/2014/main" id="{6DCDDD57-1963-4759-89EC-F8CEBF4972FA}"/>
              </a:ext>
            </a:extLst>
          </p:cNvPr>
          <p:cNvSpPr/>
          <p:nvPr/>
        </p:nvSpPr>
        <p:spPr>
          <a:xfrm>
            <a:off x="3767255" y="541270"/>
            <a:ext cx="8428987" cy="400405"/>
          </a:xfrm>
          <a:prstGeom prst="roundRect">
            <a:avLst>
              <a:gd name="adj" fmla="val 0"/>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Kite Display" panose="02000000000000000000" pitchFamily="2" charset="0"/>
                <a:ea typeface="Kite Display" panose="02000000000000000000" pitchFamily="2" charset="0"/>
              </a:rPr>
              <a:t>Sales and Support</a:t>
            </a:r>
          </a:p>
        </p:txBody>
      </p:sp>
      <p:graphicFrame>
        <p:nvGraphicFramePr>
          <p:cNvPr id="69" name="Table 68">
            <a:extLst>
              <a:ext uri="{FF2B5EF4-FFF2-40B4-BE49-F238E27FC236}">
                <a16:creationId xmlns:a16="http://schemas.microsoft.com/office/drawing/2014/main" id="{1C990F19-4E0E-4955-ACB5-E105BA66FAB0}"/>
              </a:ext>
            </a:extLst>
          </p:cNvPr>
          <p:cNvGraphicFramePr>
            <a:graphicFrameLocks noGrp="1"/>
          </p:cNvGraphicFramePr>
          <p:nvPr>
            <p:custDataLst>
              <p:tags r:id="rId2"/>
            </p:custDataLst>
            <p:extLst>
              <p:ext uri="{D42A27DB-BD31-4B8C-83A1-F6EECF244321}">
                <p14:modId xmlns:p14="http://schemas.microsoft.com/office/powerpoint/2010/main" val="2836765815"/>
              </p:ext>
            </p:extLst>
          </p:nvPr>
        </p:nvGraphicFramePr>
        <p:xfrm>
          <a:off x="3763002" y="3540756"/>
          <a:ext cx="8424745" cy="1353059"/>
        </p:xfrm>
        <a:graphic>
          <a:graphicData uri="http://schemas.openxmlformats.org/drawingml/2006/table">
            <a:tbl>
              <a:tblPr firstRow="1" bandRow="1">
                <a:effectLst/>
                <a:tableStyleId>{793D81CF-94F2-401A-BA57-92F5A7B2D0C5}</a:tableStyleId>
              </a:tblPr>
              <a:tblGrid>
                <a:gridCol w="8424745">
                  <a:extLst>
                    <a:ext uri="{9D8B030D-6E8A-4147-A177-3AD203B41FA5}">
                      <a16:colId xmlns:a16="http://schemas.microsoft.com/office/drawing/2014/main" val="20000"/>
                    </a:ext>
                  </a:extLst>
                </a:gridCol>
              </a:tblGrid>
              <a:tr h="1353059">
                <a:tc>
                  <a:txBody>
                    <a:bodyPr/>
                    <a:lstStyle/>
                    <a:p>
                      <a:pPr marL="182563" lvl="0" indent="-182563" algn="l">
                        <a:lnSpc>
                          <a:spcPct val="150000"/>
                        </a:lnSpc>
                        <a:spcBef>
                          <a:spcPts val="0"/>
                        </a:spcBef>
                        <a:spcAft>
                          <a:spcPts val="0"/>
                        </a:spcAft>
                        <a:buClr>
                          <a:schemeClr val="accent1"/>
                        </a:buClr>
                        <a:buSzPct val="100000"/>
                        <a:buFontTx/>
                        <a:buBlip>
                          <a:blip r:embed="rId5"/>
                        </a:buBlip>
                      </a:pPr>
                      <a:r>
                        <a:rPr lang="en-US" sz="1400" b="1" i="0" u="none" strike="noStrike" kern="1200" baseline="0" dirty="0">
                          <a:solidFill>
                            <a:schemeClr val="tx2"/>
                          </a:solidFill>
                          <a:latin typeface="Kite Display Light" panose="02000000000000000000" pitchFamily="2" charset="77"/>
                          <a:ea typeface="+mn-ea"/>
                          <a:cs typeface="Segoe UI"/>
                        </a:rPr>
                        <a:t>Review  and Follow up: Survey users for their feedback. Solicit testimonials or success stories from customers (if relevant).</a:t>
                      </a:r>
                      <a:endParaRPr lang="en-US" sz="1400" b="1" i="0" u="none" strike="noStrike" kern="1200" baseline="0" noProof="0" dirty="0">
                        <a:solidFill>
                          <a:schemeClr val="tx2"/>
                        </a:solidFill>
                        <a:latin typeface="Kite Display Light" panose="02000000000000000000" pitchFamily="2" charset="77"/>
                        <a:ea typeface="+mn-ea"/>
                        <a:cs typeface="Segoe UI"/>
                      </a:endParaRPr>
                    </a:p>
                  </a:txBody>
                  <a:tcPr marL="113769" marR="113769" marT="72162" marB="7216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70" name="Rounded Rectangle 6">
            <a:extLst>
              <a:ext uri="{FF2B5EF4-FFF2-40B4-BE49-F238E27FC236}">
                <a16:creationId xmlns:a16="http://schemas.microsoft.com/office/drawing/2014/main" id="{1EEBF43E-0345-4322-8692-E4AF12772287}"/>
              </a:ext>
            </a:extLst>
          </p:cNvPr>
          <p:cNvSpPr/>
          <p:nvPr/>
        </p:nvSpPr>
        <p:spPr>
          <a:xfrm>
            <a:off x="3763004" y="3109123"/>
            <a:ext cx="8428995" cy="400405"/>
          </a:xfrm>
          <a:prstGeom prst="roundRect">
            <a:avLst>
              <a:gd name="adj" fmla="val 0"/>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atin typeface="Kite Display" panose="02000000000000000000" pitchFamily="2" charset="0"/>
                <a:ea typeface="Kite Display" panose="02000000000000000000" pitchFamily="2" charset="0"/>
              </a:rPr>
              <a:t>Feedback</a:t>
            </a:r>
          </a:p>
        </p:txBody>
      </p:sp>
    </p:spTree>
    <p:extLst>
      <p:ext uri="{BB962C8B-B14F-4D97-AF65-F5344CB8AC3E}">
        <p14:creationId xmlns:p14="http://schemas.microsoft.com/office/powerpoint/2010/main" val="2356523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90062-E8C0-4610-AD58-20FCCB274C39}"/>
              </a:ext>
            </a:extLst>
          </p:cNvPr>
          <p:cNvSpPr>
            <a:spLocks noGrp="1"/>
          </p:cNvSpPr>
          <p:nvPr>
            <p:ph type="title"/>
          </p:nvPr>
        </p:nvSpPr>
        <p:spPr/>
        <p:txBody>
          <a:bodyPr>
            <a:normAutofit/>
          </a:bodyPr>
          <a:lstStyle/>
          <a:p>
            <a:r>
              <a:rPr lang="en-US" sz="3000" dirty="0">
                <a:solidFill>
                  <a:srgbClr val="E93591"/>
                </a:solidFill>
              </a:rPr>
              <a:t>Financial Estimation*</a:t>
            </a:r>
          </a:p>
        </p:txBody>
      </p:sp>
      <p:graphicFrame>
        <p:nvGraphicFramePr>
          <p:cNvPr id="4" name="Table 3">
            <a:extLst>
              <a:ext uri="{FF2B5EF4-FFF2-40B4-BE49-F238E27FC236}">
                <a16:creationId xmlns:a16="http://schemas.microsoft.com/office/drawing/2014/main" id="{ED74D34A-11D6-4CF2-B0AB-45414EAB05CD}"/>
              </a:ext>
            </a:extLst>
          </p:cNvPr>
          <p:cNvGraphicFramePr>
            <a:graphicFrameLocks noGrp="1"/>
          </p:cNvGraphicFramePr>
          <p:nvPr>
            <p:extLst>
              <p:ext uri="{D42A27DB-BD31-4B8C-83A1-F6EECF244321}">
                <p14:modId xmlns:p14="http://schemas.microsoft.com/office/powerpoint/2010/main" val="2852075682"/>
              </p:ext>
            </p:extLst>
          </p:nvPr>
        </p:nvGraphicFramePr>
        <p:xfrm>
          <a:off x="619232" y="1367736"/>
          <a:ext cx="10078360" cy="3508411"/>
        </p:xfrm>
        <a:graphic>
          <a:graphicData uri="http://schemas.openxmlformats.org/drawingml/2006/table">
            <a:tbl>
              <a:tblPr firstRow="1" bandRow="1">
                <a:tableStyleId>{5C22544A-7EE6-4342-B048-85BDC9FD1C3A}</a:tableStyleId>
              </a:tblPr>
              <a:tblGrid>
                <a:gridCol w="5599078">
                  <a:extLst>
                    <a:ext uri="{9D8B030D-6E8A-4147-A177-3AD203B41FA5}">
                      <a16:colId xmlns:a16="http://schemas.microsoft.com/office/drawing/2014/main" val="206808096"/>
                    </a:ext>
                  </a:extLst>
                </a:gridCol>
                <a:gridCol w="4479282">
                  <a:extLst>
                    <a:ext uri="{9D8B030D-6E8A-4147-A177-3AD203B41FA5}">
                      <a16:colId xmlns:a16="http://schemas.microsoft.com/office/drawing/2014/main" val="953462868"/>
                    </a:ext>
                  </a:extLst>
                </a:gridCol>
              </a:tblGrid>
              <a:tr h="489425">
                <a:tc>
                  <a:txBody>
                    <a:bodyPr/>
                    <a:lstStyle/>
                    <a:p>
                      <a:pPr algn="ctr"/>
                      <a:r>
                        <a:rPr lang="en-US" dirty="0"/>
                        <a:t>Activities</a:t>
                      </a:r>
                    </a:p>
                  </a:txBody>
                  <a:tcPr/>
                </a:tc>
                <a:tc>
                  <a:txBody>
                    <a:bodyPr/>
                    <a:lstStyle/>
                    <a:p>
                      <a:pPr algn="ctr"/>
                      <a:r>
                        <a:rPr lang="en-US" dirty="0"/>
                        <a:t>Estimation (USD)</a:t>
                      </a:r>
                    </a:p>
                  </a:txBody>
                  <a:tcPr/>
                </a:tc>
                <a:extLst>
                  <a:ext uri="{0D108BD9-81ED-4DB2-BD59-A6C34878D82A}">
                    <a16:rowId xmlns:a16="http://schemas.microsoft.com/office/drawing/2014/main" val="536841471"/>
                  </a:ext>
                </a:extLst>
              </a:tr>
              <a:tr h="489425">
                <a:tc>
                  <a:txBody>
                    <a:bodyPr/>
                    <a:lstStyle/>
                    <a:p>
                      <a:pPr algn="ctr"/>
                      <a:r>
                        <a:rPr lang="en-US" dirty="0"/>
                        <a:t>Development &amp; Workshops</a:t>
                      </a:r>
                    </a:p>
                  </a:txBody>
                  <a:tcPr/>
                </a:tc>
                <a:tc>
                  <a:txBody>
                    <a:bodyPr/>
                    <a:lstStyle/>
                    <a:p>
                      <a:pPr algn="ctr"/>
                      <a:r>
                        <a:rPr lang="en-US" dirty="0"/>
                        <a:t>1200</a:t>
                      </a:r>
                    </a:p>
                  </a:txBody>
                  <a:tcPr/>
                </a:tc>
                <a:extLst>
                  <a:ext uri="{0D108BD9-81ED-4DB2-BD59-A6C34878D82A}">
                    <a16:rowId xmlns:a16="http://schemas.microsoft.com/office/drawing/2014/main" val="2383203944"/>
                  </a:ext>
                </a:extLst>
              </a:tr>
              <a:tr h="489425">
                <a:tc>
                  <a:txBody>
                    <a:bodyPr/>
                    <a:lstStyle/>
                    <a:p>
                      <a:pPr algn="ctr"/>
                      <a:r>
                        <a:rPr lang="en-US" dirty="0"/>
                        <a:t>Hosting</a:t>
                      </a:r>
                    </a:p>
                  </a:txBody>
                  <a:tcPr/>
                </a:tc>
                <a:tc>
                  <a:txBody>
                    <a:bodyPr/>
                    <a:lstStyle/>
                    <a:p>
                      <a:pPr algn="ctr"/>
                      <a:r>
                        <a:rPr lang="en-US" dirty="0"/>
                        <a:t>180,000</a:t>
                      </a:r>
                    </a:p>
                  </a:txBody>
                  <a:tcPr/>
                </a:tc>
                <a:extLst>
                  <a:ext uri="{0D108BD9-81ED-4DB2-BD59-A6C34878D82A}">
                    <a16:rowId xmlns:a16="http://schemas.microsoft.com/office/drawing/2014/main" val="3444036439"/>
                  </a:ext>
                </a:extLst>
              </a:tr>
              <a:tr h="489425">
                <a:tc>
                  <a:txBody>
                    <a:bodyPr/>
                    <a:lstStyle/>
                    <a:p>
                      <a:pPr algn="ctr"/>
                      <a:r>
                        <a:rPr lang="en-US" dirty="0"/>
                        <a:t>Advertising</a:t>
                      </a:r>
                    </a:p>
                  </a:txBody>
                  <a:tcPr/>
                </a:tc>
                <a:tc>
                  <a:txBody>
                    <a:bodyPr/>
                    <a:lstStyle/>
                    <a:p>
                      <a:pPr algn="ctr"/>
                      <a:r>
                        <a:rPr lang="en-US" dirty="0"/>
                        <a:t>5000</a:t>
                      </a:r>
                    </a:p>
                  </a:txBody>
                  <a:tcPr/>
                </a:tc>
                <a:extLst>
                  <a:ext uri="{0D108BD9-81ED-4DB2-BD59-A6C34878D82A}">
                    <a16:rowId xmlns:a16="http://schemas.microsoft.com/office/drawing/2014/main" val="181516958"/>
                  </a:ext>
                </a:extLst>
              </a:tr>
              <a:tr h="571861">
                <a:tc>
                  <a:txBody>
                    <a:bodyPr/>
                    <a:lstStyle/>
                    <a:p>
                      <a:pPr algn="ctr"/>
                      <a:r>
                        <a:rPr lang="en-US" dirty="0"/>
                        <a:t>Vendor Consultancy / System interfaces</a:t>
                      </a:r>
                    </a:p>
                  </a:txBody>
                  <a:tcPr/>
                </a:tc>
                <a:tc>
                  <a:txBody>
                    <a:bodyPr/>
                    <a:lstStyle/>
                    <a:p>
                      <a:pPr algn="ctr"/>
                      <a:r>
                        <a:rPr lang="en-US" dirty="0"/>
                        <a:t>65,000</a:t>
                      </a:r>
                    </a:p>
                  </a:txBody>
                  <a:tcPr/>
                </a:tc>
                <a:extLst>
                  <a:ext uri="{0D108BD9-81ED-4DB2-BD59-A6C34878D82A}">
                    <a16:rowId xmlns:a16="http://schemas.microsoft.com/office/drawing/2014/main" val="81063177"/>
                  </a:ext>
                </a:extLst>
              </a:tr>
              <a:tr h="489425">
                <a:tc>
                  <a:txBody>
                    <a:bodyPr/>
                    <a:lstStyle/>
                    <a:p>
                      <a:pPr algn="ctr"/>
                      <a:r>
                        <a:rPr lang="en-US" dirty="0"/>
                        <a:t>IT Project Management</a:t>
                      </a:r>
                    </a:p>
                  </a:txBody>
                  <a:tcPr/>
                </a:tc>
                <a:tc>
                  <a:txBody>
                    <a:bodyPr/>
                    <a:lstStyle/>
                    <a:p>
                      <a:pPr algn="ctr"/>
                      <a:r>
                        <a:rPr lang="en-US" dirty="0"/>
                        <a:t>55,000</a:t>
                      </a:r>
                    </a:p>
                  </a:txBody>
                  <a:tcPr/>
                </a:tc>
                <a:extLst>
                  <a:ext uri="{0D108BD9-81ED-4DB2-BD59-A6C34878D82A}">
                    <a16:rowId xmlns:a16="http://schemas.microsoft.com/office/drawing/2014/main" val="3052007313"/>
                  </a:ext>
                </a:extLst>
              </a:tr>
              <a:tr h="489425">
                <a:tc>
                  <a:txBody>
                    <a:bodyPr/>
                    <a:lstStyle/>
                    <a:p>
                      <a:pPr algn="ctr"/>
                      <a:r>
                        <a:rPr lang="en-US" dirty="0"/>
                        <a:t>Contingency</a:t>
                      </a:r>
                    </a:p>
                  </a:txBody>
                  <a:tcPr/>
                </a:tc>
                <a:tc>
                  <a:txBody>
                    <a:bodyPr/>
                    <a:lstStyle/>
                    <a:p>
                      <a:pPr algn="ctr"/>
                      <a:r>
                        <a:rPr lang="en-US" dirty="0"/>
                        <a:t>+40%</a:t>
                      </a:r>
                    </a:p>
                  </a:txBody>
                  <a:tcPr/>
                </a:tc>
                <a:extLst>
                  <a:ext uri="{0D108BD9-81ED-4DB2-BD59-A6C34878D82A}">
                    <a16:rowId xmlns:a16="http://schemas.microsoft.com/office/drawing/2014/main" val="2087390257"/>
                  </a:ext>
                </a:extLst>
              </a:tr>
            </a:tbl>
          </a:graphicData>
        </a:graphic>
      </p:graphicFrame>
      <p:sp>
        <p:nvSpPr>
          <p:cNvPr id="2" name="TextBox 1">
            <a:extLst>
              <a:ext uri="{FF2B5EF4-FFF2-40B4-BE49-F238E27FC236}">
                <a16:creationId xmlns:a16="http://schemas.microsoft.com/office/drawing/2014/main" id="{CA97BA75-8EE1-43F2-9B53-59799620DC95}"/>
              </a:ext>
            </a:extLst>
          </p:cNvPr>
          <p:cNvSpPr txBox="1"/>
          <p:nvPr/>
        </p:nvSpPr>
        <p:spPr>
          <a:xfrm>
            <a:off x="318769" y="6356412"/>
            <a:ext cx="1820749" cy="261610"/>
          </a:xfrm>
          <a:prstGeom prst="rect">
            <a:avLst/>
          </a:prstGeom>
          <a:noFill/>
        </p:spPr>
        <p:txBody>
          <a:bodyPr wrap="square" rtlCol="0">
            <a:spAutoFit/>
          </a:bodyPr>
          <a:lstStyle/>
          <a:p>
            <a:r>
              <a:rPr lang="en-US" sz="1050" dirty="0"/>
              <a:t>*Budgetary</a:t>
            </a:r>
          </a:p>
        </p:txBody>
      </p:sp>
    </p:spTree>
    <p:extLst>
      <p:ext uri="{BB962C8B-B14F-4D97-AF65-F5344CB8AC3E}">
        <p14:creationId xmlns:p14="http://schemas.microsoft.com/office/powerpoint/2010/main" val="3154635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57E758D-9225-4B1D-9413-7E4BECED5790}"/>
              </a:ext>
            </a:extLst>
          </p:cNvPr>
          <p:cNvGraphicFramePr>
            <a:graphicFrameLocks noGrp="1"/>
          </p:cNvGraphicFramePr>
          <p:nvPr>
            <p:extLst>
              <p:ext uri="{D42A27DB-BD31-4B8C-83A1-F6EECF244321}">
                <p14:modId xmlns:p14="http://schemas.microsoft.com/office/powerpoint/2010/main" val="488878034"/>
              </p:ext>
            </p:extLst>
          </p:nvPr>
        </p:nvGraphicFramePr>
        <p:xfrm>
          <a:off x="461638" y="1323913"/>
          <a:ext cx="10999434" cy="4801678"/>
        </p:xfrm>
        <a:graphic>
          <a:graphicData uri="http://schemas.openxmlformats.org/drawingml/2006/table">
            <a:tbl>
              <a:tblPr firstRow="1" bandRow="1">
                <a:tableStyleId>{6E25E649-3F16-4E02-A733-19D2CDBF48F0}</a:tableStyleId>
              </a:tblPr>
              <a:tblGrid>
                <a:gridCol w="1833239">
                  <a:extLst>
                    <a:ext uri="{9D8B030D-6E8A-4147-A177-3AD203B41FA5}">
                      <a16:colId xmlns:a16="http://schemas.microsoft.com/office/drawing/2014/main" val="4157795243"/>
                    </a:ext>
                  </a:extLst>
                </a:gridCol>
                <a:gridCol w="1833239">
                  <a:extLst>
                    <a:ext uri="{9D8B030D-6E8A-4147-A177-3AD203B41FA5}">
                      <a16:colId xmlns:a16="http://schemas.microsoft.com/office/drawing/2014/main" val="1346117507"/>
                    </a:ext>
                  </a:extLst>
                </a:gridCol>
                <a:gridCol w="1833239">
                  <a:extLst>
                    <a:ext uri="{9D8B030D-6E8A-4147-A177-3AD203B41FA5}">
                      <a16:colId xmlns:a16="http://schemas.microsoft.com/office/drawing/2014/main" val="4244365241"/>
                    </a:ext>
                  </a:extLst>
                </a:gridCol>
                <a:gridCol w="1833239">
                  <a:extLst>
                    <a:ext uri="{9D8B030D-6E8A-4147-A177-3AD203B41FA5}">
                      <a16:colId xmlns:a16="http://schemas.microsoft.com/office/drawing/2014/main" val="3386278898"/>
                    </a:ext>
                  </a:extLst>
                </a:gridCol>
                <a:gridCol w="1833239">
                  <a:extLst>
                    <a:ext uri="{9D8B030D-6E8A-4147-A177-3AD203B41FA5}">
                      <a16:colId xmlns:a16="http://schemas.microsoft.com/office/drawing/2014/main" val="1286223892"/>
                    </a:ext>
                  </a:extLst>
                </a:gridCol>
                <a:gridCol w="1833239">
                  <a:extLst>
                    <a:ext uri="{9D8B030D-6E8A-4147-A177-3AD203B41FA5}">
                      <a16:colId xmlns:a16="http://schemas.microsoft.com/office/drawing/2014/main" val="3708718895"/>
                    </a:ext>
                  </a:extLst>
                </a:gridCol>
              </a:tblGrid>
              <a:tr h="572281">
                <a:tc>
                  <a:txBody>
                    <a:bodyPr/>
                    <a:lstStyle/>
                    <a:p>
                      <a:pPr algn="ctr" fontAlgn="b"/>
                      <a:r>
                        <a:rPr lang="en-US" sz="1400" u="none" strike="noStrike" dirty="0">
                          <a:effectLst/>
                        </a:rPr>
                        <a:t>Criteria</a:t>
                      </a:r>
                      <a:endParaRPr lang="en-US" sz="1400" b="1" i="0" u="none" strike="noStrike" dirty="0">
                        <a:solidFill>
                          <a:srgbClr val="000000"/>
                        </a:solidFill>
                        <a:effectLst/>
                        <a:latin typeface="Kite Display" panose="02000000000000000000" pitchFamily="2" charset="0"/>
                      </a:endParaRPr>
                    </a:p>
                  </a:txBody>
                  <a:tcPr marL="7620" marR="7620" marT="7620" marB="0" anchor="ctr"/>
                </a:tc>
                <a:tc>
                  <a:txBody>
                    <a:bodyPr/>
                    <a:lstStyle/>
                    <a:p>
                      <a:pPr marL="0" algn="ctr" defTabSz="914400" rtl="0" eaLnBrk="1" fontAlgn="b" latinLnBrk="0" hangingPunct="1"/>
                      <a:r>
                        <a:rPr lang="en-US" sz="1400" b="1" u="none" strike="noStrike" kern="1200" dirty="0">
                          <a:solidFill>
                            <a:schemeClr val="lt1"/>
                          </a:solidFill>
                          <a:effectLst/>
                          <a:latin typeface="+mn-lt"/>
                          <a:ea typeface="+mn-ea"/>
                          <a:cs typeface="+mn-cs"/>
                        </a:rPr>
                        <a:t>Meethi Katha</a:t>
                      </a:r>
                    </a:p>
                  </a:txBody>
                  <a:tcPr marL="7620" marR="7620" marT="7620" marB="0" anchor="ctr"/>
                </a:tc>
                <a:tc>
                  <a:txBody>
                    <a:bodyPr/>
                    <a:lstStyle/>
                    <a:p>
                      <a:pPr algn="ctr" fontAlgn="b"/>
                      <a:r>
                        <a:rPr lang="en-US" sz="1400" u="none" strike="noStrike" dirty="0">
                          <a:effectLst/>
                        </a:rPr>
                        <a:t>Facebook</a:t>
                      </a:r>
                      <a:endParaRPr lang="en-US" sz="1400" b="0" i="0" u="none" strike="noStrike" dirty="0">
                        <a:solidFill>
                          <a:srgbClr val="000000"/>
                        </a:solidFill>
                        <a:effectLst/>
                        <a:latin typeface="Kite Display" panose="02000000000000000000" pitchFamily="2" charset="0"/>
                      </a:endParaRPr>
                    </a:p>
                  </a:txBody>
                  <a:tcPr marL="7620" marR="7620" marT="7620" marB="0" anchor="ctr"/>
                </a:tc>
                <a:tc>
                  <a:txBody>
                    <a:bodyPr/>
                    <a:lstStyle/>
                    <a:p>
                      <a:pPr algn="ctr" fontAlgn="b"/>
                      <a:r>
                        <a:rPr lang="en-US" sz="1400" u="none" strike="noStrike" dirty="0">
                          <a:effectLst/>
                        </a:rPr>
                        <a:t>Twitter</a:t>
                      </a:r>
                      <a:endParaRPr lang="en-US" sz="1400" b="0" i="0" u="none" strike="noStrike" dirty="0">
                        <a:solidFill>
                          <a:srgbClr val="000000"/>
                        </a:solidFill>
                        <a:effectLst/>
                        <a:latin typeface="Kite Display" panose="02000000000000000000" pitchFamily="2" charset="0"/>
                      </a:endParaRPr>
                    </a:p>
                  </a:txBody>
                  <a:tcPr marL="7620" marR="7620" marT="7620" marB="0" anchor="ctr"/>
                </a:tc>
                <a:tc>
                  <a:txBody>
                    <a:bodyPr/>
                    <a:lstStyle/>
                    <a:p>
                      <a:pPr algn="ctr" fontAlgn="b"/>
                      <a:r>
                        <a:rPr lang="en-US" sz="1400" u="none" strike="noStrike" dirty="0">
                          <a:effectLst/>
                        </a:rPr>
                        <a:t>YouTube</a:t>
                      </a:r>
                      <a:endParaRPr lang="en-US" sz="1400" b="0" i="0" u="none" strike="noStrike" dirty="0">
                        <a:solidFill>
                          <a:srgbClr val="000000"/>
                        </a:solidFill>
                        <a:effectLst/>
                        <a:latin typeface="Kite Display" panose="02000000000000000000" pitchFamily="2" charset="0"/>
                      </a:endParaRPr>
                    </a:p>
                  </a:txBody>
                  <a:tcPr marL="7620" marR="7620" marT="7620" marB="0" anchor="ctr"/>
                </a:tc>
                <a:tc>
                  <a:txBody>
                    <a:bodyPr/>
                    <a:lstStyle/>
                    <a:p>
                      <a:pPr algn="ctr" fontAlgn="b"/>
                      <a:r>
                        <a:rPr lang="en-US" sz="1400" u="none" strike="noStrike" dirty="0">
                          <a:effectLst/>
                        </a:rPr>
                        <a:t>Other story telling Mobile Apps for Kids</a:t>
                      </a:r>
                      <a:endParaRPr lang="en-US" sz="1400" b="0" i="0" u="none" strike="noStrike" dirty="0">
                        <a:solidFill>
                          <a:srgbClr val="000000"/>
                        </a:solidFill>
                        <a:effectLst/>
                        <a:latin typeface="Kite Display" panose="02000000000000000000" pitchFamily="2" charset="0"/>
                      </a:endParaRPr>
                    </a:p>
                  </a:txBody>
                  <a:tcPr marL="7620" marR="7620" marT="7620" marB="0" anchor="ctr"/>
                </a:tc>
                <a:extLst>
                  <a:ext uri="{0D108BD9-81ED-4DB2-BD59-A6C34878D82A}">
                    <a16:rowId xmlns:a16="http://schemas.microsoft.com/office/drawing/2014/main" val="4188446675"/>
                  </a:ext>
                </a:extLst>
              </a:tr>
              <a:tr h="1046570">
                <a:tc>
                  <a:txBody>
                    <a:bodyPr/>
                    <a:lstStyle/>
                    <a:p>
                      <a:pPr algn="ctr" fontAlgn="b"/>
                      <a:r>
                        <a:rPr lang="en-US" sz="1400" b="1" i="0" u="sng" strike="noStrike" dirty="0">
                          <a:effectLst/>
                        </a:rPr>
                        <a:t>Purpose</a:t>
                      </a:r>
                      <a:endParaRPr lang="en-US" sz="1400" b="1" i="0" u="sng" strike="noStrike" dirty="0">
                        <a:solidFill>
                          <a:srgbClr val="000000"/>
                        </a:solidFill>
                        <a:effectLst/>
                        <a:latin typeface="Kite Display" panose="02000000000000000000" pitchFamily="2" charset="0"/>
                      </a:endParaRPr>
                    </a:p>
                  </a:txBody>
                  <a:tcPr marL="7620" marR="7620" marT="7620" marB="0" anchor="ctr"/>
                </a:tc>
                <a:tc>
                  <a:txBody>
                    <a:bodyPr/>
                    <a:lstStyle/>
                    <a:p>
                      <a:pPr algn="l" fontAlgn="b"/>
                      <a:r>
                        <a:rPr lang="en-US" sz="1200" u="none" strike="noStrike" dirty="0">
                          <a:effectLst/>
                        </a:rPr>
                        <a:t>Bridge the communication gap between the young and the older generation by providing a platform</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Social Networking, connected with Friends and Family</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Social Networking and Microblogging</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Educational, Information, content sharing</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Engaging Kids </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61868330"/>
                  </a:ext>
                </a:extLst>
              </a:tr>
              <a:tr h="1563976">
                <a:tc>
                  <a:txBody>
                    <a:bodyPr/>
                    <a:lstStyle/>
                    <a:p>
                      <a:pPr algn="ctr" fontAlgn="b"/>
                      <a:r>
                        <a:rPr lang="en-US" sz="1400" b="1" u="sng" strike="noStrike" dirty="0">
                          <a:effectLst/>
                        </a:rPr>
                        <a:t>Interactions</a:t>
                      </a:r>
                      <a:endParaRPr lang="en-US" sz="1400" b="1" i="0" u="sng" strike="noStrike" dirty="0">
                        <a:solidFill>
                          <a:srgbClr val="000000"/>
                        </a:solidFill>
                        <a:effectLst/>
                        <a:latin typeface="Kite Display" panose="02000000000000000000" pitchFamily="2" charset="0"/>
                      </a:endParaRPr>
                    </a:p>
                  </a:txBody>
                  <a:tcPr marL="7620" marR="7620" marT="7620" marB="0" anchor="ctr"/>
                </a:tc>
                <a:tc>
                  <a:txBody>
                    <a:bodyPr/>
                    <a:lstStyle/>
                    <a:p>
                      <a:pPr algn="l" fontAlgn="b"/>
                      <a:r>
                        <a:rPr lang="en-US" sz="1200" u="none" strike="noStrike" dirty="0">
                          <a:effectLst/>
                        </a:rPr>
                        <a:t>Provides an interactive platform for two specific segments to connect, share ideas, stories and life lessons</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Facebook Live videos are 1:Many communication where one person is sharing a story but the other end is responding over comments or by liking. Not a direct 1:1 interaction.</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Twitter is an interaction channel is 1:many and is based on reaction based approach for interaction.</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One Way Interaction. The content is pre recorded and don’t have direct interaction capabilities</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Pre-recorded stories mostly in animation format. Lacks human touch and live interaction and communication. One way interaction.</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677164050"/>
                  </a:ext>
                </a:extLst>
              </a:tr>
              <a:tr h="572281">
                <a:tc>
                  <a:txBody>
                    <a:bodyPr/>
                    <a:lstStyle/>
                    <a:p>
                      <a:pPr algn="ctr" fontAlgn="b"/>
                      <a:r>
                        <a:rPr lang="en-US" sz="1400" b="1" u="sng" strike="noStrike" dirty="0">
                          <a:effectLst/>
                        </a:rPr>
                        <a:t>Min Age Criteria</a:t>
                      </a:r>
                      <a:endParaRPr lang="en-US" sz="1400" b="1" i="0" u="sng" strike="noStrike" dirty="0">
                        <a:solidFill>
                          <a:srgbClr val="000000"/>
                        </a:solidFill>
                        <a:effectLst/>
                        <a:latin typeface="Kite Display" panose="02000000000000000000" pitchFamily="2" charset="0"/>
                      </a:endParaRPr>
                    </a:p>
                  </a:txBody>
                  <a:tcPr marL="7620" marR="7620" marT="7620" marB="0" anchor="ctr"/>
                </a:tc>
                <a:tc>
                  <a:txBody>
                    <a:bodyPr/>
                    <a:lstStyle/>
                    <a:p>
                      <a:pPr algn="l" fontAlgn="b"/>
                      <a:r>
                        <a:rPr lang="en-US" sz="1200" u="none" strike="noStrike" dirty="0">
                          <a:effectLst/>
                        </a:rPr>
                        <a:t>5 Years</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Min Age Criteria is 13 Years</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Min Age Criteria is 13 Years</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Min Age Criteria is 13 Years</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3 Years</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32411345"/>
                  </a:ext>
                </a:extLst>
              </a:tr>
              <a:tr h="1046570">
                <a:tc>
                  <a:txBody>
                    <a:bodyPr/>
                    <a:lstStyle/>
                    <a:p>
                      <a:pPr algn="ctr" fontAlgn="b"/>
                      <a:r>
                        <a:rPr lang="en-US" sz="1400" b="1" u="sng" strike="noStrike" dirty="0">
                          <a:effectLst/>
                        </a:rPr>
                        <a:t>Target Population</a:t>
                      </a:r>
                      <a:endParaRPr lang="en-US" sz="1400" b="1" i="0" u="sng" strike="noStrike" dirty="0">
                        <a:solidFill>
                          <a:srgbClr val="000000"/>
                        </a:solidFill>
                        <a:effectLst/>
                        <a:latin typeface="Kite Display" panose="02000000000000000000" pitchFamily="2" charset="0"/>
                      </a:endParaRPr>
                    </a:p>
                  </a:txBody>
                  <a:tcPr marL="7620" marR="7620" marT="7620" marB="0" anchor="ctr"/>
                </a:tc>
                <a:tc>
                  <a:txBody>
                    <a:bodyPr/>
                    <a:lstStyle/>
                    <a:p>
                      <a:pPr algn="l" fontAlgn="b"/>
                      <a:r>
                        <a:rPr lang="en-US" sz="1200" u="none" strike="noStrike" dirty="0">
                          <a:effectLst/>
                        </a:rPr>
                        <a:t>A platform to connect the Kids and the elderly. 5-12 Years and 55- above</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13 Year and above. 27.4 % of users are of the age group 25-34 (Statista.com)</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13 Year and above. As per the latest demographic assessment 44% of users are of the age group 18-24 (sprout.com)</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13 Year and above.</a:t>
                      </a:r>
                      <a:endParaRPr lang="en-US"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200" u="none" strike="noStrike" dirty="0">
                          <a:effectLst/>
                        </a:rPr>
                        <a:t>Kids above the age of 3.</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59167717"/>
                  </a:ext>
                </a:extLst>
              </a:tr>
            </a:tbl>
          </a:graphicData>
        </a:graphic>
      </p:graphicFrame>
      <p:sp>
        <p:nvSpPr>
          <p:cNvPr id="5" name="Title 3">
            <a:extLst>
              <a:ext uri="{FF2B5EF4-FFF2-40B4-BE49-F238E27FC236}">
                <a16:creationId xmlns:a16="http://schemas.microsoft.com/office/drawing/2014/main" id="{7ECDE727-B3D8-498D-9525-8323E821FE1D}"/>
              </a:ext>
            </a:extLst>
          </p:cNvPr>
          <p:cNvSpPr>
            <a:spLocks noGrp="1"/>
          </p:cNvSpPr>
          <p:nvPr>
            <p:ph type="title"/>
          </p:nvPr>
        </p:nvSpPr>
        <p:spPr>
          <a:xfrm>
            <a:off x="442913" y="380606"/>
            <a:ext cx="10944225" cy="590550"/>
          </a:xfrm>
        </p:spPr>
        <p:txBody>
          <a:bodyPr/>
          <a:lstStyle/>
          <a:p>
            <a:r>
              <a:rPr lang="en-US" dirty="0">
                <a:solidFill>
                  <a:schemeClr val="accent1"/>
                </a:solidFill>
              </a:rPr>
              <a:t>Competitive Comparison</a:t>
            </a:r>
          </a:p>
        </p:txBody>
      </p:sp>
    </p:spTree>
    <p:extLst>
      <p:ext uri="{BB962C8B-B14F-4D97-AF65-F5344CB8AC3E}">
        <p14:creationId xmlns:p14="http://schemas.microsoft.com/office/powerpoint/2010/main" val="137576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582E6F-4056-4C17-B03D-77DBF8ECF589}"/>
              </a:ext>
            </a:extLst>
          </p:cNvPr>
          <p:cNvSpPr/>
          <p:nvPr/>
        </p:nvSpPr>
        <p:spPr>
          <a:xfrm>
            <a:off x="6150891" y="156766"/>
            <a:ext cx="2776722" cy="523220"/>
          </a:xfrm>
          <a:prstGeom prst="rect">
            <a:avLst/>
          </a:prstGeom>
        </p:spPr>
        <p:txBody>
          <a:bodyPr wrap="none">
            <a:spAutoFit/>
          </a:bodyPr>
          <a:lstStyle/>
          <a:p>
            <a:r>
              <a:rPr lang="en-US" sz="2800" dirty="0">
                <a:solidFill>
                  <a:srgbClr val="E93591"/>
                </a:solidFill>
                <a:latin typeface="Kite Display" panose="02000000000000000000" pitchFamily="2" charset="0"/>
                <a:ea typeface="Kite Display" panose="02000000000000000000" pitchFamily="2" charset="0"/>
              </a:rPr>
              <a:t>Meet The Team</a:t>
            </a:r>
          </a:p>
        </p:txBody>
      </p:sp>
      <p:pic>
        <p:nvPicPr>
          <p:cNvPr id="12" name="Picture 11">
            <a:extLst>
              <a:ext uri="{FF2B5EF4-FFF2-40B4-BE49-F238E27FC236}">
                <a16:creationId xmlns:a16="http://schemas.microsoft.com/office/drawing/2014/main" id="{C285398C-74A4-46C5-82E2-CA8747A7E9A3}"/>
              </a:ext>
            </a:extLst>
          </p:cNvPr>
          <p:cNvPicPr>
            <a:picLocks noChangeAspect="1"/>
          </p:cNvPicPr>
          <p:nvPr/>
        </p:nvPicPr>
        <p:blipFill>
          <a:blip r:embed="rId2"/>
          <a:stretch>
            <a:fillRect/>
          </a:stretch>
        </p:blipFill>
        <p:spPr>
          <a:xfrm>
            <a:off x="4721917" y="1080608"/>
            <a:ext cx="1189993" cy="15111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Rectangle 12">
            <a:extLst>
              <a:ext uri="{FF2B5EF4-FFF2-40B4-BE49-F238E27FC236}">
                <a16:creationId xmlns:a16="http://schemas.microsoft.com/office/drawing/2014/main" id="{2DC37D8B-2A31-4330-ABB6-E2C367F11B6F}"/>
              </a:ext>
            </a:extLst>
          </p:cNvPr>
          <p:cNvSpPr/>
          <p:nvPr/>
        </p:nvSpPr>
        <p:spPr>
          <a:xfrm>
            <a:off x="0" y="0"/>
            <a:ext cx="3767254" cy="6857992"/>
          </a:xfrm>
          <a:prstGeom prst="rect">
            <a:avLst/>
          </a:prstGeom>
          <a:solidFill>
            <a:srgbClr val="25B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61F9567-B8CE-40FC-AAD7-F42C6E8EC6BE}"/>
              </a:ext>
            </a:extLst>
          </p:cNvPr>
          <p:cNvPicPr>
            <a:picLocks noChangeAspect="1"/>
          </p:cNvPicPr>
          <p:nvPr/>
        </p:nvPicPr>
        <p:blipFill>
          <a:blip r:embed="rId3"/>
          <a:stretch>
            <a:fillRect/>
          </a:stretch>
        </p:blipFill>
        <p:spPr>
          <a:xfrm>
            <a:off x="-64549" y="2323713"/>
            <a:ext cx="3831803" cy="2019625"/>
          </a:xfrm>
          <a:prstGeom prst="rect">
            <a:avLst/>
          </a:prstGeom>
        </p:spPr>
      </p:pic>
      <p:sp>
        <p:nvSpPr>
          <p:cNvPr id="14" name="Rectangle 13">
            <a:extLst>
              <a:ext uri="{FF2B5EF4-FFF2-40B4-BE49-F238E27FC236}">
                <a16:creationId xmlns:a16="http://schemas.microsoft.com/office/drawing/2014/main" id="{AB45057A-1F33-4BB8-BC6E-18B59A89696C}"/>
              </a:ext>
            </a:extLst>
          </p:cNvPr>
          <p:cNvSpPr/>
          <p:nvPr/>
        </p:nvSpPr>
        <p:spPr>
          <a:xfrm>
            <a:off x="658163" y="2935739"/>
            <a:ext cx="1917513" cy="461665"/>
          </a:xfrm>
          <a:prstGeom prst="rect">
            <a:avLst/>
          </a:prstGeom>
        </p:spPr>
        <p:txBody>
          <a:bodyPr wrap="none">
            <a:spAutoFit/>
          </a:bodyPr>
          <a:lstStyle/>
          <a:p>
            <a:r>
              <a:rPr lang="en-US" sz="2400" dirty="0">
                <a:solidFill>
                  <a:srgbClr val="E93591"/>
                </a:solidFill>
                <a:latin typeface="Kite Display" panose="02000000000000000000" pitchFamily="2" charset="0"/>
                <a:ea typeface="Kite Display" panose="02000000000000000000" pitchFamily="2" charset="0"/>
              </a:rPr>
              <a:t>Crisis Starlet</a:t>
            </a:r>
            <a:endParaRPr lang="en-US" sz="2400" dirty="0"/>
          </a:p>
        </p:txBody>
      </p:sp>
      <p:sp>
        <p:nvSpPr>
          <p:cNvPr id="15" name="Title 1">
            <a:extLst>
              <a:ext uri="{FF2B5EF4-FFF2-40B4-BE49-F238E27FC236}">
                <a16:creationId xmlns:a16="http://schemas.microsoft.com/office/drawing/2014/main" id="{7EE73BA9-E1A3-4B59-A2A9-F9E8A5448413}"/>
              </a:ext>
            </a:extLst>
          </p:cNvPr>
          <p:cNvSpPr txBox="1">
            <a:spLocks/>
          </p:cNvSpPr>
          <p:nvPr/>
        </p:nvSpPr>
        <p:spPr>
          <a:xfrm>
            <a:off x="4500774" y="2804439"/>
            <a:ext cx="1709544" cy="6282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b="1" i="0" kern="1200">
                <a:solidFill>
                  <a:schemeClr val="tx2"/>
                </a:solidFill>
                <a:latin typeface="Kite Display" panose="02000000000000000000" pitchFamily="2" charset="77"/>
                <a:ea typeface="+mj-ea"/>
                <a:cs typeface="+mj-cs"/>
              </a:defRPr>
            </a:lvl1pPr>
          </a:lstStyle>
          <a:p>
            <a:pPr algn="ctr"/>
            <a:r>
              <a:rPr lang="en-US" sz="1600" dirty="0">
                <a:solidFill>
                  <a:srgbClr val="E93591"/>
                </a:solidFill>
              </a:rPr>
              <a:t>Anupama Rao</a:t>
            </a:r>
          </a:p>
          <a:p>
            <a:pPr algn="ctr"/>
            <a:r>
              <a:rPr lang="en-US" sz="1600" dirty="0">
                <a:solidFill>
                  <a:srgbClr val="E93591"/>
                </a:solidFill>
              </a:rPr>
              <a:t>(Mentor) </a:t>
            </a:r>
          </a:p>
        </p:txBody>
      </p:sp>
      <p:pic>
        <p:nvPicPr>
          <p:cNvPr id="16" name="Picture 15">
            <a:extLst>
              <a:ext uri="{FF2B5EF4-FFF2-40B4-BE49-F238E27FC236}">
                <a16:creationId xmlns:a16="http://schemas.microsoft.com/office/drawing/2014/main" id="{CD656416-4801-4AAD-BA16-4C49E5239CB6}"/>
              </a:ext>
            </a:extLst>
          </p:cNvPr>
          <p:cNvPicPr>
            <a:picLocks noChangeAspect="1"/>
          </p:cNvPicPr>
          <p:nvPr/>
        </p:nvPicPr>
        <p:blipFill>
          <a:blip r:embed="rId4"/>
          <a:stretch>
            <a:fillRect/>
          </a:stretch>
        </p:blipFill>
        <p:spPr>
          <a:xfrm>
            <a:off x="6941362" y="1080608"/>
            <a:ext cx="1195779" cy="15690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7" name="Title 1">
            <a:extLst>
              <a:ext uri="{FF2B5EF4-FFF2-40B4-BE49-F238E27FC236}">
                <a16:creationId xmlns:a16="http://schemas.microsoft.com/office/drawing/2014/main" id="{F8E46E52-6883-41DC-8895-EBCA7A976E99}"/>
              </a:ext>
            </a:extLst>
          </p:cNvPr>
          <p:cNvSpPr txBox="1">
            <a:spLocks/>
          </p:cNvSpPr>
          <p:nvPr/>
        </p:nvSpPr>
        <p:spPr>
          <a:xfrm>
            <a:off x="6481482" y="2799519"/>
            <a:ext cx="2170296" cy="6380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b="1" i="0" kern="1200">
                <a:solidFill>
                  <a:schemeClr val="tx2"/>
                </a:solidFill>
                <a:latin typeface="Kite Display" panose="02000000000000000000" pitchFamily="2" charset="77"/>
                <a:ea typeface="+mj-ea"/>
                <a:cs typeface="+mj-cs"/>
              </a:defRPr>
            </a:lvl1pPr>
          </a:lstStyle>
          <a:p>
            <a:pPr algn="ctr"/>
            <a:r>
              <a:rPr lang="en-US" sz="1600" dirty="0">
                <a:solidFill>
                  <a:srgbClr val="E93591"/>
                </a:solidFill>
              </a:rPr>
              <a:t>Kiranmayee </a:t>
            </a:r>
          </a:p>
          <a:p>
            <a:pPr algn="ctr"/>
            <a:r>
              <a:rPr lang="en-US" sz="1600" dirty="0">
                <a:solidFill>
                  <a:srgbClr val="E93591"/>
                </a:solidFill>
              </a:rPr>
              <a:t>Tulluru</a:t>
            </a:r>
          </a:p>
        </p:txBody>
      </p:sp>
      <p:pic>
        <p:nvPicPr>
          <p:cNvPr id="18" name="Picture 17">
            <a:extLst>
              <a:ext uri="{FF2B5EF4-FFF2-40B4-BE49-F238E27FC236}">
                <a16:creationId xmlns:a16="http://schemas.microsoft.com/office/drawing/2014/main" id="{94C28B03-FD3B-4855-9045-7A52C60CE2C4}"/>
              </a:ext>
            </a:extLst>
          </p:cNvPr>
          <p:cNvPicPr>
            <a:picLocks noChangeAspect="1"/>
          </p:cNvPicPr>
          <p:nvPr/>
        </p:nvPicPr>
        <p:blipFill>
          <a:blip r:embed="rId5"/>
          <a:stretch>
            <a:fillRect/>
          </a:stretch>
        </p:blipFill>
        <p:spPr>
          <a:xfrm>
            <a:off x="4795600" y="3926169"/>
            <a:ext cx="1201468" cy="14981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9" name="Title 1">
            <a:extLst>
              <a:ext uri="{FF2B5EF4-FFF2-40B4-BE49-F238E27FC236}">
                <a16:creationId xmlns:a16="http://schemas.microsoft.com/office/drawing/2014/main" id="{848B44EF-D867-4C21-9740-6BE012592943}"/>
              </a:ext>
            </a:extLst>
          </p:cNvPr>
          <p:cNvSpPr txBox="1">
            <a:spLocks/>
          </p:cNvSpPr>
          <p:nvPr/>
        </p:nvSpPr>
        <p:spPr>
          <a:xfrm>
            <a:off x="4231765" y="5691157"/>
            <a:ext cx="2170296" cy="6380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b="1" i="0" kern="1200">
                <a:solidFill>
                  <a:schemeClr val="tx2"/>
                </a:solidFill>
                <a:latin typeface="Kite Display" panose="02000000000000000000" pitchFamily="2" charset="77"/>
                <a:ea typeface="+mj-ea"/>
                <a:cs typeface="+mj-cs"/>
              </a:defRPr>
            </a:lvl1pPr>
          </a:lstStyle>
          <a:p>
            <a:pPr algn="ctr"/>
            <a:r>
              <a:rPr lang="en-US" sz="1600" dirty="0">
                <a:solidFill>
                  <a:srgbClr val="E93591"/>
                </a:solidFill>
              </a:rPr>
              <a:t>Deepthi </a:t>
            </a:r>
          </a:p>
          <a:p>
            <a:pPr algn="ctr"/>
            <a:r>
              <a:rPr lang="en-US" sz="1600" dirty="0">
                <a:solidFill>
                  <a:srgbClr val="E93591"/>
                </a:solidFill>
              </a:rPr>
              <a:t>Mangipudi</a:t>
            </a:r>
          </a:p>
        </p:txBody>
      </p:sp>
      <p:pic>
        <p:nvPicPr>
          <p:cNvPr id="20" name="Picture 19">
            <a:extLst>
              <a:ext uri="{FF2B5EF4-FFF2-40B4-BE49-F238E27FC236}">
                <a16:creationId xmlns:a16="http://schemas.microsoft.com/office/drawing/2014/main" id="{EE75C8BD-2202-4B70-80EB-FC045F3E36EF}"/>
              </a:ext>
            </a:extLst>
          </p:cNvPr>
          <p:cNvPicPr>
            <a:picLocks noChangeAspect="1"/>
          </p:cNvPicPr>
          <p:nvPr/>
        </p:nvPicPr>
        <p:blipFill>
          <a:blip r:embed="rId6"/>
          <a:stretch>
            <a:fillRect/>
          </a:stretch>
        </p:blipFill>
        <p:spPr>
          <a:xfrm>
            <a:off x="9302823" y="1000068"/>
            <a:ext cx="1322302" cy="16487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Title 1">
            <a:extLst>
              <a:ext uri="{FF2B5EF4-FFF2-40B4-BE49-F238E27FC236}">
                <a16:creationId xmlns:a16="http://schemas.microsoft.com/office/drawing/2014/main" id="{67355C49-835F-4873-AA06-5EBC99CEB2E8}"/>
              </a:ext>
            </a:extLst>
          </p:cNvPr>
          <p:cNvSpPr txBox="1">
            <a:spLocks/>
          </p:cNvSpPr>
          <p:nvPr/>
        </p:nvSpPr>
        <p:spPr>
          <a:xfrm>
            <a:off x="9195711" y="2759352"/>
            <a:ext cx="1715569" cy="6380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b="1" i="0" kern="1200">
                <a:solidFill>
                  <a:schemeClr val="tx2"/>
                </a:solidFill>
                <a:latin typeface="Kite Display" panose="02000000000000000000" pitchFamily="2" charset="77"/>
                <a:ea typeface="+mj-ea"/>
                <a:cs typeface="+mj-cs"/>
              </a:defRPr>
            </a:lvl1pPr>
          </a:lstStyle>
          <a:p>
            <a:pPr algn="ctr"/>
            <a:r>
              <a:rPr lang="en-US" sz="1600" dirty="0">
                <a:solidFill>
                  <a:srgbClr val="E93591"/>
                </a:solidFill>
              </a:rPr>
              <a:t>Chandrika</a:t>
            </a:r>
          </a:p>
          <a:p>
            <a:pPr algn="ctr"/>
            <a:r>
              <a:rPr lang="en-US" sz="1600" dirty="0">
                <a:solidFill>
                  <a:srgbClr val="E93591"/>
                </a:solidFill>
              </a:rPr>
              <a:t>Sureddy</a:t>
            </a:r>
          </a:p>
        </p:txBody>
      </p:sp>
      <p:pic>
        <p:nvPicPr>
          <p:cNvPr id="22" name="Picture 21">
            <a:extLst>
              <a:ext uri="{FF2B5EF4-FFF2-40B4-BE49-F238E27FC236}">
                <a16:creationId xmlns:a16="http://schemas.microsoft.com/office/drawing/2014/main" id="{D2DA0503-2612-4654-9FD1-098BED6B48D6}"/>
              </a:ext>
            </a:extLst>
          </p:cNvPr>
          <p:cNvPicPr>
            <a:picLocks noChangeAspect="1"/>
          </p:cNvPicPr>
          <p:nvPr/>
        </p:nvPicPr>
        <p:blipFill>
          <a:blip r:embed="rId7"/>
          <a:stretch>
            <a:fillRect/>
          </a:stretch>
        </p:blipFill>
        <p:spPr>
          <a:xfrm>
            <a:off x="7127591" y="3863177"/>
            <a:ext cx="1201468" cy="15610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3" name="Title 1">
            <a:extLst>
              <a:ext uri="{FF2B5EF4-FFF2-40B4-BE49-F238E27FC236}">
                <a16:creationId xmlns:a16="http://schemas.microsoft.com/office/drawing/2014/main" id="{57597D8A-BDD4-4E4B-A6CF-22B07A1E424C}"/>
              </a:ext>
            </a:extLst>
          </p:cNvPr>
          <p:cNvSpPr txBox="1">
            <a:spLocks/>
          </p:cNvSpPr>
          <p:nvPr/>
        </p:nvSpPr>
        <p:spPr>
          <a:xfrm>
            <a:off x="6790240" y="5691157"/>
            <a:ext cx="1715569" cy="51000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b="1" i="0" kern="1200">
                <a:solidFill>
                  <a:schemeClr val="tx2"/>
                </a:solidFill>
                <a:latin typeface="Kite Display" panose="02000000000000000000" pitchFamily="2" charset="77"/>
                <a:ea typeface="+mj-ea"/>
                <a:cs typeface="+mj-cs"/>
              </a:defRPr>
            </a:lvl1pPr>
          </a:lstStyle>
          <a:p>
            <a:pPr algn="ctr"/>
            <a:r>
              <a:rPr lang="en-US" sz="1600" dirty="0">
                <a:solidFill>
                  <a:srgbClr val="E93591"/>
                </a:solidFill>
              </a:rPr>
              <a:t>Disha </a:t>
            </a:r>
          </a:p>
          <a:p>
            <a:pPr algn="ctr"/>
            <a:r>
              <a:rPr lang="en-US" sz="1600" dirty="0">
                <a:solidFill>
                  <a:srgbClr val="E93591"/>
                </a:solidFill>
              </a:rPr>
              <a:t>Kashyap</a:t>
            </a:r>
          </a:p>
        </p:txBody>
      </p:sp>
      <p:pic>
        <p:nvPicPr>
          <p:cNvPr id="24" name="Picture 23">
            <a:extLst>
              <a:ext uri="{FF2B5EF4-FFF2-40B4-BE49-F238E27FC236}">
                <a16:creationId xmlns:a16="http://schemas.microsoft.com/office/drawing/2014/main" id="{0727058B-B9DA-42CE-91BE-8565DC73CE3D}"/>
              </a:ext>
            </a:extLst>
          </p:cNvPr>
          <p:cNvPicPr>
            <a:picLocks noChangeAspect="1"/>
          </p:cNvPicPr>
          <p:nvPr/>
        </p:nvPicPr>
        <p:blipFill>
          <a:blip r:embed="rId8"/>
          <a:stretch>
            <a:fillRect/>
          </a:stretch>
        </p:blipFill>
        <p:spPr>
          <a:xfrm>
            <a:off x="9459582" y="3818942"/>
            <a:ext cx="1240770" cy="15610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5" name="Title 1">
            <a:extLst>
              <a:ext uri="{FF2B5EF4-FFF2-40B4-BE49-F238E27FC236}">
                <a16:creationId xmlns:a16="http://schemas.microsoft.com/office/drawing/2014/main" id="{317501E9-6F51-474A-B926-DAEB181461CE}"/>
              </a:ext>
            </a:extLst>
          </p:cNvPr>
          <p:cNvSpPr txBox="1">
            <a:spLocks/>
          </p:cNvSpPr>
          <p:nvPr/>
        </p:nvSpPr>
        <p:spPr>
          <a:xfrm>
            <a:off x="9302823" y="5686733"/>
            <a:ext cx="1715569" cy="6380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400" b="1" i="0" kern="1200">
                <a:solidFill>
                  <a:schemeClr val="tx2"/>
                </a:solidFill>
                <a:latin typeface="Kite Display" panose="02000000000000000000" pitchFamily="2" charset="77"/>
                <a:ea typeface="+mj-ea"/>
                <a:cs typeface="+mj-cs"/>
              </a:defRPr>
            </a:lvl1pPr>
          </a:lstStyle>
          <a:p>
            <a:pPr algn="ctr"/>
            <a:r>
              <a:rPr lang="en-US" sz="1600" dirty="0">
                <a:solidFill>
                  <a:srgbClr val="E93591"/>
                </a:solidFill>
              </a:rPr>
              <a:t>Mohini</a:t>
            </a:r>
          </a:p>
          <a:p>
            <a:pPr algn="ctr"/>
            <a:r>
              <a:rPr lang="en-US" sz="1600" dirty="0">
                <a:solidFill>
                  <a:srgbClr val="E93591"/>
                </a:solidFill>
              </a:rPr>
              <a:t>Vemulamanda</a:t>
            </a:r>
          </a:p>
        </p:txBody>
      </p:sp>
    </p:spTree>
    <p:extLst>
      <p:ext uri="{BB962C8B-B14F-4D97-AF65-F5344CB8AC3E}">
        <p14:creationId xmlns:p14="http://schemas.microsoft.com/office/powerpoint/2010/main" val="2946607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F7017CC3-380E-4020-8650-54AE6E4E8C18}"/>
              </a:ext>
            </a:extLst>
          </p:cNvPr>
          <p:cNvSpPr txBox="1">
            <a:spLocks/>
          </p:cNvSpPr>
          <p:nvPr/>
        </p:nvSpPr>
        <p:spPr>
          <a:xfrm>
            <a:off x="619126" y="6439694"/>
            <a:ext cx="354802" cy="19843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8" name="Title 4">
            <a:extLst>
              <a:ext uri="{FF2B5EF4-FFF2-40B4-BE49-F238E27FC236}">
                <a16:creationId xmlns:a16="http://schemas.microsoft.com/office/drawing/2014/main" id="{BFD2F4B2-7CDA-4ACE-A10E-9AF860FBE501}"/>
              </a:ext>
            </a:extLst>
          </p:cNvPr>
          <p:cNvSpPr txBox="1">
            <a:spLocks/>
          </p:cNvSpPr>
          <p:nvPr/>
        </p:nvSpPr>
        <p:spPr>
          <a:xfrm>
            <a:off x="386727" y="3679739"/>
            <a:ext cx="2633208" cy="609398"/>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3400" b="1" i="0" kern="1200">
                <a:solidFill>
                  <a:schemeClr val="tx2"/>
                </a:solidFill>
                <a:latin typeface="Kite Display" panose="02000000000000000000" pitchFamily="2" charset="77"/>
                <a:ea typeface="+mj-ea"/>
                <a:cs typeface="+mj-cs"/>
              </a:defRPr>
            </a:lvl1pPr>
          </a:lstStyle>
          <a:p>
            <a:r>
              <a:rPr lang="en-US" sz="4400" dirty="0">
                <a:solidFill>
                  <a:schemeClr val="accent1"/>
                </a:solidFill>
              </a:rPr>
              <a:t>Contact</a:t>
            </a:r>
          </a:p>
        </p:txBody>
      </p:sp>
      <p:grpSp>
        <p:nvGrpSpPr>
          <p:cNvPr id="9" name="Group 8">
            <a:extLst>
              <a:ext uri="{FF2B5EF4-FFF2-40B4-BE49-F238E27FC236}">
                <a16:creationId xmlns:a16="http://schemas.microsoft.com/office/drawing/2014/main" id="{343ABA51-BE09-4E62-BDA7-6264CAA443E1}"/>
              </a:ext>
            </a:extLst>
          </p:cNvPr>
          <p:cNvGrpSpPr/>
          <p:nvPr/>
        </p:nvGrpSpPr>
        <p:grpSpPr>
          <a:xfrm>
            <a:off x="609600" y="4484165"/>
            <a:ext cx="433388" cy="61912"/>
            <a:chOff x="609600" y="957263"/>
            <a:chExt cx="433388" cy="61912"/>
          </a:xfrm>
        </p:grpSpPr>
        <p:sp>
          <p:nvSpPr>
            <p:cNvPr id="10" name="Rectangle 9">
              <a:extLst>
                <a:ext uri="{FF2B5EF4-FFF2-40B4-BE49-F238E27FC236}">
                  <a16:creationId xmlns:a16="http://schemas.microsoft.com/office/drawing/2014/main" id="{46009FD6-6F63-4C3B-8AA3-195EBAC159AF}"/>
                </a:ext>
              </a:extLst>
            </p:cNvPr>
            <p:cNvSpPr/>
            <p:nvPr userDrawn="1"/>
          </p:nvSpPr>
          <p:spPr>
            <a:xfrm rot="5400000">
              <a:off x="831057" y="807244"/>
              <a:ext cx="61912" cy="361950"/>
            </a:xfrm>
            <a:prstGeom prst="rect">
              <a:avLst/>
            </a:prstGeom>
            <a:solidFill>
              <a:srgbClr val="01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B28B048-C55B-4B3C-975A-8553E13FE3F9}"/>
                </a:ext>
              </a:extLst>
            </p:cNvPr>
            <p:cNvSpPr/>
            <p:nvPr userDrawn="1"/>
          </p:nvSpPr>
          <p:spPr>
            <a:xfrm rot="5400000">
              <a:off x="614363" y="952500"/>
              <a:ext cx="61912" cy="71437"/>
            </a:xfrm>
            <a:prstGeom prst="rect">
              <a:avLst/>
            </a:prstGeom>
            <a:solidFill>
              <a:srgbClr val="246C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1BE18046-3863-448E-86B1-7E0A4C10690C}"/>
              </a:ext>
            </a:extLst>
          </p:cNvPr>
          <p:cNvSpPr/>
          <p:nvPr/>
        </p:nvSpPr>
        <p:spPr>
          <a:xfrm>
            <a:off x="377371" y="806104"/>
            <a:ext cx="842110" cy="3877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5A902BE-6D98-4ABF-9A4D-0CF423D5416C}"/>
              </a:ext>
            </a:extLst>
          </p:cNvPr>
          <p:cNvSpPr/>
          <p:nvPr/>
        </p:nvSpPr>
        <p:spPr>
          <a:xfrm>
            <a:off x="4073420" y="801372"/>
            <a:ext cx="4177110" cy="563832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563E1916-47C6-4D0C-8E35-A9B306ABFF12}"/>
              </a:ext>
            </a:extLst>
          </p:cNvPr>
          <p:cNvGrpSpPr/>
          <p:nvPr/>
        </p:nvGrpSpPr>
        <p:grpSpPr>
          <a:xfrm>
            <a:off x="3711470" y="2724746"/>
            <a:ext cx="722208" cy="722206"/>
            <a:chOff x="4575227" y="2136775"/>
            <a:chExt cx="722208" cy="722206"/>
          </a:xfrm>
        </p:grpSpPr>
        <p:sp>
          <p:nvSpPr>
            <p:cNvPr id="15" name="Oval 14">
              <a:extLst>
                <a:ext uri="{FF2B5EF4-FFF2-40B4-BE49-F238E27FC236}">
                  <a16:creationId xmlns:a16="http://schemas.microsoft.com/office/drawing/2014/main" id="{08888B21-9999-42C0-9D09-5702E152C953}"/>
                </a:ext>
              </a:extLst>
            </p:cNvPr>
            <p:cNvSpPr/>
            <p:nvPr/>
          </p:nvSpPr>
          <p:spPr>
            <a:xfrm>
              <a:off x="4575227" y="2136775"/>
              <a:ext cx="722208" cy="722206"/>
            </a:xfrm>
            <a:prstGeom prst="ellipse">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sp>
          <p:nvSpPr>
            <p:cNvPr id="16" name="Oval 15">
              <a:extLst>
                <a:ext uri="{FF2B5EF4-FFF2-40B4-BE49-F238E27FC236}">
                  <a16:creationId xmlns:a16="http://schemas.microsoft.com/office/drawing/2014/main" id="{73409365-82C0-41AF-930D-58E4DE5F854D}"/>
                </a:ext>
              </a:extLst>
            </p:cNvPr>
            <p:cNvSpPr/>
            <p:nvPr/>
          </p:nvSpPr>
          <p:spPr>
            <a:xfrm>
              <a:off x="4675983" y="2237529"/>
              <a:ext cx="520700" cy="520698"/>
            </a:xfrm>
            <a:prstGeom prst="ellipse">
              <a:avLst/>
            </a:prstGeom>
            <a:solidFill>
              <a:srgbClr val="246C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grpSp>
          <p:nvGrpSpPr>
            <p:cNvPr id="17" name="Group 16">
              <a:extLst>
                <a:ext uri="{FF2B5EF4-FFF2-40B4-BE49-F238E27FC236}">
                  <a16:creationId xmlns:a16="http://schemas.microsoft.com/office/drawing/2014/main" id="{EF9D1606-4952-46B7-8071-8C98B7294216}"/>
                </a:ext>
              </a:extLst>
            </p:cNvPr>
            <p:cNvGrpSpPr/>
            <p:nvPr/>
          </p:nvGrpSpPr>
          <p:grpSpPr>
            <a:xfrm>
              <a:off x="4807346" y="2411672"/>
              <a:ext cx="257970" cy="172412"/>
              <a:chOff x="4135438" y="3676651"/>
              <a:chExt cx="315913" cy="211138"/>
            </a:xfrm>
          </p:grpSpPr>
          <p:sp>
            <p:nvSpPr>
              <p:cNvPr id="18" name="Freeform 41">
                <a:extLst>
                  <a:ext uri="{FF2B5EF4-FFF2-40B4-BE49-F238E27FC236}">
                    <a16:creationId xmlns:a16="http://schemas.microsoft.com/office/drawing/2014/main" id="{FFC85AFD-760A-4965-8220-499D6B1BBC99}"/>
                  </a:ext>
                </a:extLst>
              </p:cNvPr>
              <p:cNvSpPr>
                <a:spLocks/>
              </p:cNvSpPr>
              <p:nvPr/>
            </p:nvSpPr>
            <p:spPr bwMode="auto">
              <a:xfrm>
                <a:off x="4135438" y="3676651"/>
                <a:ext cx="315913" cy="211138"/>
              </a:xfrm>
              <a:custGeom>
                <a:avLst/>
                <a:gdLst>
                  <a:gd name="T0" fmla="*/ 84 w 84"/>
                  <a:gd name="T1" fmla="*/ 50 h 56"/>
                  <a:gd name="T2" fmla="*/ 78 w 84"/>
                  <a:gd name="T3" fmla="*/ 56 h 56"/>
                  <a:gd name="T4" fmla="*/ 6 w 84"/>
                  <a:gd name="T5" fmla="*/ 56 h 56"/>
                  <a:gd name="T6" fmla="*/ 0 w 84"/>
                  <a:gd name="T7" fmla="*/ 50 h 56"/>
                  <a:gd name="T8" fmla="*/ 0 w 84"/>
                  <a:gd name="T9" fmla="*/ 6 h 56"/>
                  <a:gd name="T10" fmla="*/ 6 w 84"/>
                  <a:gd name="T11" fmla="*/ 0 h 56"/>
                  <a:gd name="T12" fmla="*/ 78 w 84"/>
                  <a:gd name="T13" fmla="*/ 0 h 56"/>
                  <a:gd name="T14" fmla="*/ 84 w 84"/>
                  <a:gd name="T15" fmla="*/ 6 h 56"/>
                  <a:gd name="T16" fmla="*/ 84 w 84"/>
                  <a:gd name="T17"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6">
                    <a:moveTo>
                      <a:pt x="84" y="50"/>
                    </a:moveTo>
                    <a:cubicBezTo>
                      <a:pt x="84" y="53"/>
                      <a:pt x="81" y="56"/>
                      <a:pt x="78" y="56"/>
                    </a:cubicBezTo>
                    <a:cubicBezTo>
                      <a:pt x="6" y="56"/>
                      <a:pt x="6" y="56"/>
                      <a:pt x="6" y="56"/>
                    </a:cubicBezTo>
                    <a:cubicBezTo>
                      <a:pt x="3" y="56"/>
                      <a:pt x="0" y="53"/>
                      <a:pt x="0" y="50"/>
                    </a:cubicBezTo>
                    <a:cubicBezTo>
                      <a:pt x="0" y="6"/>
                      <a:pt x="0" y="6"/>
                      <a:pt x="0" y="6"/>
                    </a:cubicBezTo>
                    <a:cubicBezTo>
                      <a:pt x="0" y="3"/>
                      <a:pt x="3" y="0"/>
                      <a:pt x="6" y="0"/>
                    </a:cubicBezTo>
                    <a:cubicBezTo>
                      <a:pt x="78" y="0"/>
                      <a:pt x="78" y="0"/>
                      <a:pt x="78" y="0"/>
                    </a:cubicBezTo>
                    <a:cubicBezTo>
                      <a:pt x="81" y="0"/>
                      <a:pt x="84" y="3"/>
                      <a:pt x="84" y="6"/>
                    </a:cubicBezTo>
                    <a:lnTo>
                      <a:pt x="84" y="5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19" name="Freeform 42">
                <a:extLst>
                  <a:ext uri="{FF2B5EF4-FFF2-40B4-BE49-F238E27FC236}">
                    <a16:creationId xmlns:a16="http://schemas.microsoft.com/office/drawing/2014/main" id="{0269174E-B654-4BE6-AD34-034D6DCAFBAC}"/>
                  </a:ext>
                </a:extLst>
              </p:cNvPr>
              <p:cNvSpPr>
                <a:spLocks/>
              </p:cNvSpPr>
              <p:nvPr/>
            </p:nvSpPr>
            <p:spPr bwMode="auto">
              <a:xfrm>
                <a:off x="4143376" y="3684589"/>
                <a:ext cx="300038" cy="120650"/>
              </a:xfrm>
              <a:custGeom>
                <a:avLst/>
                <a:gdLst>
                  <a:gd name="T0" fmla="*/ 189 w 189"/>
                  <a:gd name="T1" fmla="*/ 0 h 76"/>
                  <a:gd name="T2" fmla="*/ 94 w 189"/>
                  <a:gd name="T3" fmla="*/ 76 h 76"/>
                  <a:gd name="T4" fmla="*/ 0 w 189"/>
                  <a:gd name="T5" fmla="*/ 0 h 76"/>
                </a:gdLst>
                <a:ahLst/>
                <a:cxnLst>
                  <a:cxn ang="0">
                    <a:pos x="T0" y="T1"/>
                  </a:cxn>
                  <a:cxn ang="0">
                    <a:pos x="T2" y="T3"/>
                  </a:cxn>
                  <a:cxn ang="0">
                    <a:pos x="T4" y="T5"/>
                  </a:cxn>
                </a:cxnLst>
                <a:rect l="0" t="0" r="r" b="b"/>
                <a:pathLst>
                  <a:path w="189" h="76">
                    <a:moveTo>
                      <a:pt x="189" y="0"/>
                    </a:moveTo>
                    <a:lnTo>
                      <a:pt x="94" y="76"/>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grpSp>
        <p:nvGrpSpPr>
          <p:cNvPr id="20" name="Group 19">
            <a:extLst>
              <a:ext uri="{FF2B5EF4-FFF2-40B4-BE49-F238E27FC236}">
                <a16:creationId xmlns:a16="http://schemas.microsoft.com/office/drawing/2014/main" id="{184EF192-6D45-4D62-9AC8-197DC46B3699}"/>
              </a:ext>
            </a:extLst>
          </p:cNvPr>
          <p:cNvGrpSpPr/>
          <p:nvPr/>
        </p:nvGrpSpPr>
        <p:grpSpPr>
          <a:xfrm>
            <a:off x="3711470" y="5080051"/>
            <a:ext cx="722208" cy="722206"/>
            <a:chOff x="4575227" y="3999019"/>
            <a:chExt cx="722208" cy="722206"/>
          </a:xfrm>
        </p:grpSpPr>
        <p:sp>
          <p:nvSpPr>
            <p:cNvPr id="21" name="Oval 20">
              <a:extLst>
                <a:ext uri="{FF2B5EF4-FFF2-40B4-BE49-F238E27FC236}">
                  <a16:creationId xmlns:a16="http://schemas.microsoft.com/office/drawing/2014/main" id="{907CC3F2-1DA8-482F-9E5E-BFBE065B060E}"/>
                </a:ext>
              </a:extLst>
            </p:cNvPr>
            <p:cNvSpPr/>
            <p:nvPr/>
          </p:nvSpPr>
          <p:spPr>
            <a:xfrm>
              <a:off x="4575227" y="3999019"/>
              <a:ext cx="722208" cy="722206"/>
            </a:xfrm>
            <a:prstGeom prst="ellipse">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sp>
          <p:nvSpPr>
            <p:cNvPr id="22" name="Oval 21">
              <a:extLst>
                <a:ext uri="{FF2B5EF4-FFF2-40B4-BE49-F238E27FC236}">
                  <a16:creationId xmlns:a16="http://schemas.microsoft.com/office/drawing/2014/main" id="{6E7EEE26-C3D0-4807-99F1-F01EBF9268D9}"/>
                </a:ext>
              </a:extLst>
            </p:cNvPr>
            <p:cNvSpPr/>
            <p:nvPr/>
          </p:nvSpPr>
          <p:spPr>
            <a:xfrm>
              <a:off x="4675983" y="4099772"/>
              <a:ext cx="520700" cy="520698"/>
            </a:xfrm>
            <a:prstGeom prst="ellipse">
              <a:avLst/>
            </a:prstGeom>
            <a:solidFill>
              <a:srgbClr val="26B2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grpSp>
          <p:nvGrpSpPr>
            <p:cNvPr id="23" name="Group 22">
              <a:extLst>
                <a:ext uri="{FF2B5EF4-FFF2-40B4-BE49-F238E27FC236}">
                  <a16:creationId xmlns:a16="http://schemas.microsoft.com/office/drawing/2014/main" id="{E41D02C4-29F5-402C-9D19-F0E95FCF7E4D}"/>
                </a:ext>
              </a:extLst>
            </p:cNvPr>
            <p:cNvGrpSpPr/>
            <p:nvPr/>
          </p:nvGrpSpPr>
          <p:grpSpPr>
            <a:xfrm>
              <a:off x="4816934" y="4231748"/>
              <a:ext cx="238794" cy="237698"/>
              <a:chOff x="3862388" y="587376"/>
              <a:chExt cx="346075" cy="344488"/>
            </a:xfrm>
          </p:grpSpPr>
          <p:sp>
            <p:nvSpPr>
              <p:cNvPr id="24" name="Oval 276">
                <a:extLst>
                  <a:ext uri="{FF2B5EF4-FFF2-40B4-BE49-F238E27FC236}">
                    <a16:creationId xmlns:a16="http://schemas.microsoft.com/office/drawing/2014/main" id="{39291CD3-B31B-4EB5-8E39-A91D4DBB6182}"/>
                  </a:ext>
                </a:extLst>
              </p:cNvPr>
              <p:cNvSpPr>
                <a:spLocks noChangeArrowheads="1"/>
              </p:cNvSpPr>
              <p:nvPr/>
            </p:nvSpPr>
            <p:spPr bwMode="auto">
              <a:xfrm>
                <a:off x="3983038" y="631826"/>
                <a:ext cx="104775" cy="104775"/>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5" name="Freeform 277">
                <a:extLst>
                  <a:ext uri="{FF2B5EF4-FFF2-40B4-BE49-F238E27FC236}">
                    <a16:creationId xmlns:a16="http://schemas.microsoft.com/office/drawing/2014/main" id="{F16DD348-FD9C-415C-9ED2-D0A79A029CF8}"/>
                  </a:ext>
                </a:extLst>
              </p:cNvPr>
              <p:cNvSpPr>
                <a:spLocks/>
              </p:cNvSpPr>
              <p:nvPr/>
            </p:nvSpPr>
            <p:spPr bwMode="auto">
              <a:xfrm>
                <a:off x="3933825" y="587376"/>
                <a:ext cx="203200" cy="314325"/>
              </a:xfrm>
              <a:custGeom>
                <a:avLst/>
                <a:gdLst>
                  <a:gd name="T0" fmla="*/ 54 w 54"/>
                  <a:gd name="T1" fmla="*/ 27 h 84"/>
                  <a:gd name="T2" fmla="*/ 27 w 54"/>
                  <a:gd name="T3" fmla="*/ 84 h 84"/>
                  <a:gd name="T4" fmla="*/ 0 w 54"/>
                  <a:gd name="T5" fmla="*/ 27 h 84"/>
                  <a:gd name="T6" fmla="*/ 27 w 54"/>
                  <a:gd name="T7" fmla="*/ 0 h 84"/>
                  <a:gd name="T8" fmla="*/ 54 w 54"/>
                  <a:gd name="T9" fmla="*/ 27 h 84"/>
                </a:gdLst>
                <a:ahLst/>
                <a:cxnLst>
                  <a:cxn ang="0">
                    <a:pos x="T0" y="T1"/>
                  </a:cxn>
                  <a:cxn ang="0">
                    <a:pos x="T2" y="T3"/>
                  </a:cxn>
                  <a:cxn ang="0">
                    <a:pos x="T4" y="T5"/>
                  </a:cxn>
                  <a:cxn ang="0">
                    <a:pos x="T6" y="T7"/>
                  </a:cxn>
                  <a:cxn ang="0">
                    <a:pos x="T8" y="T9"/>
                  </a:cxn>
                </a:cxnLst>
                <a:rect l="0" t="0" r="r" b="b"/>
                <a:pathLst>
                  <a:path w="54" h="84">
                    <a:moveTo>
                      <a:pt x="54" y="27"/>
                    </a:moveTo>
                    <a:cubicBezTo>
                      <a:pt x="54" y="43"/>
                      <a:pt x="27" y="84"/>
                      <a:pt x="27" y="84"/>
                    </a:cubicBezTo>
                    <a:cubicBezTo>
                      <a:pt x="27" y="84"/>
                      <a:pt x="0" y="43"/>
                      <a:pt x="0" y="27"/>
                    </a:cubicBezTo>
                    <a:cubicBezTo>
                      <a:pt x="0" y="12"/>
                      <a:pt x="12" y="0"/>
                      <a:pt x="27" y="0"/>
                    </a:cubicBezTo>
                    <a:cubicBezTo>
                      <a:pt x="42" y="0"/>
                      <a:pt x="54" y="12"/>
                      <a:pt x="54" y="27"/>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26" name="Freeform 278">
                <a:extLst>
                  <a:ext uri="{FF2B5EF4-FFF2-40B4-BE49-F238E27FC236}">
                    <a16:creationId xmlns:a16="http://schemas.microsoft.com/office/drawing/2014/main" id="{40BC8CE9-1C45-42A9-9DFD-87F1FCEB9F90}"/>
                  </a:ext>
                </a:extLst>
              </p:cNvPr>
              <p:cNvSpPr>
                <a:spLocks/>
              </p:cNvSpPr>
              <p:nvPr/>
            </p:nvSpPr>
            <p:spPr bwMode="auto">
              <a:xfrm>
                <a:off x="3862388" y="876301"/>
                <a:ext cx="346075" cy="55563"/>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grpSp>
        <p:nvGrpSpPr>
          <p:cNvPr id="27" name="Group 26">
            <a:extLst>
              <a:ext uri="{FF2B5EF4-FFF2-40B4-BE49-F238E27FC236}">
                <a16:creationId xmlns:a16="http://schemas.microsoft.com/office/drawing/2014/main" id="{68DD9EEE-DA7E-48C4-BA4E-48AD3BE593A5}"/>
              </a:ext>
            </a:extLst>
          </p:cNvPr>
          <p:cNvGrpSpPr/>
          <p:nvPr/>
        </p:nvGrpSpPr>
        <p:grpSpPr>
          <a:xfrm>
            <a:off x="3711470" y="3902398"/>
            <a:ext cx="722208" cy="722206"/>
            <a:chOff x="4575227" y="3067897"/>
            <a:chExt cx="722208" cy="722206"/>
          </a:xfrm>
        </p:grpSpPr>
        <p:sp>
          <p:nvSpPr>
            <p:cNvPr id="28" name="Oval 27">
              <a:extLst>
                <a:ext uri="{FF2B5EF4-FFF2-40B4-BE49-F238E27FC236}">
                  <a16:creationId xmlns:a16="http://schemas.microsoft.com/office/drawing/2014/main" id="{245AAD38-5CE4-4EDE-AC6A-40469D3DB5EB}"/>
                </a:ext>
              </a:extLst>
            </p:cNvPr>
            <p:cNvSpPr/>
            <p:nvPr/>
          </p:nvSpPr>
          <p:spPr>
            <a:xfrm>
              <a:off x="4575227" y="3067897"/>
              <a:ext cx="722208" cy="722206"/>
            </a:xfrm>
            <a:prstGeom prst="ellipse">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sp>
          <p:nvSpPr>
            <p:cNvPr id="29" name="Oval 28">
              <a:extLst>
                <a:ext uri="{FF2B5EF4-FFF2-40B4-BE49-F238E27FC236}">
                  <a16:creationId xmlns:a16="http://schemas.microsoft.com/office/drawing/2014/main" id="{24501CA4-7A4A-4A11-9F52-383A242AB959}"/>
                </a:ext>
              </a:extLst>
            </p:cNvPr>
            <p:cNvSpPr/>
            <p:nvPr/>
          </p:nvSpPr>
          <p:spPr>
            <a:xfrm>
              <a:off x="4675983" y="3168651"/>
              <a:ext cx="520700" cy="520698"/>
            </a:xfrm>
            <a:prstGeom prst="ellipse">
              <a:avLst/>
            </a:prstGeom>
            <a:solidFill>
              <a:srgbClr val="0195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grpSp>
          <p:nvGrpSpPr>
            <p:cNvPr id="30" name="Group 29">
              <a:extLst>
                <a:ext uri="{FF2B5EF4-FFF2-40B4-BE49-F238E27FC236}">
                  <a16:creationId xmlns:a16="http://schemas.microsoft.com/office/drawing/2014/main" id="{0950DDA7-B232-4E9E-9057-E414107BF2F9}"/>
                </a:ext>
              </a:extLst>
            </p:cNvPr>
            <p:cNvGrpSpPr/>
            <p:nvPr/>
          </p:nvGrpSpPr>
          <p:grpSpPr>
            <a:xfrm>
              <a:off x="4797266" y="3289935"/>
              <a:ext cx="278130" cy="278130"/>
              <a:chOff x="3398838" y="1811338"/>
              <a:chExt cx="346075" cy="346075"/>
            </a:xfrm>
          </p:grpSpPr>
          <p:sp>
            <p:nvSpPr>
              <p:cNvPr id="31" name="Freeform 263">
                <a:extLst>
                  <a:ext uri="{FF2B5EF4-FFF2-40B4-BE49-F238E27FC236}">
                    <a16:creationId xmlns:a16="http://schemas.microsoft.com/office/drawing/2014/main" id="{507BAE81-7E81-4EC8-9A03-AE9E09521050}"/>
                  </a:ext>
                </a:extLst>
              </p:cNvPr>
              <p:cNvSpPr>
                <a:spLocks/>
              </p:cNvSpPr>
              <p:nvPr/>
            </p:nvSpPr>
            <p:spPr bwMode="auto">
              <a:xfrm>
                <a:off x="3398838" y="1811338"/>
                <a:ext cx="346075" cy="346075"/>
              </a:xfrm>
              <a:custGeom>
                <a:avLst/>
                <a:gdLst>
                  <a:gd name="T0" fmla="*/ 92 w 92"/>
                  <a:gd name="T1" fmla="*/ 46 h 92"/>
                  <a:gd name="T2" fmla="*/ 46 w 92"/>
                  <a:gd name="T3" fmla="*/ 92 h 92"/>
                  <a:gd name="T4" fmla="*/ 0 w 92"/>
                  <a:gd name="T5" fmla="*/ 45 h 92"/>
                  <a:gd name="T6" fmla="*/ 44 w 92"/>
                  <a:gd name="T7" fmla="*/ 0 h 92"/>
                  <a:gd name="T8" fmla="*/ 46 w 92"/>
                  <a:gd name="T9" fmla="*/ 0 h 92"/>
                  <a:gd name="T10" fmla="*/ 92 w 92"/>
                  <a:gd name="T11" fmla="*/ 46 h 92"/>
                </a:gdLst>
                <a:ahLst/>
                <a:cxnLst>
                  <a:cxn ang="0">
                    <a:pos x="T0" y="T1"/>
                  </a:cxn>
                  <a:cxn ang="0">
                    <a:pos x="T2" y="T3"/>
                  </a:cxn>
                  <a:cxn ang="0">
                    <a:pos x="T4" y="T5"/>
                  </a:cxn>
                  <a:cxn ang="0">
                    <a:pos x="T6" y="T7"/>
                  </a:cxn>
                  <a:cxn ang="0">
                    <a:pos x="T8" y="T9"/>
                  </a:cxn>
                  <a:cxn ang="0">
                    <a:pos x="T10" y="T11"/>
                  </a:cxn>
                </a:cxnLst>
                <a:rect l="0" t="0" r="r" b="b"/>
                <a:pathLst>
                  <a:path w="92" h="92">
                    <a:moveTo>
                      <a:pt x="92" y="46"/>
                    </a:moveTo>
                    <a:cubicBezTo>
                      <a:pt x="92" y="71"/>
                      <a:pt x="71" y="92"/>
                      <a:pt x="46" y="92"/>
                    </a:cubicBezTo>
                    <a:cubicBezTo>
                      <a:pt x="20" y="92"/>
                      <a:pt x="0" y="71"/>
                      <a:pt x="0" y="45"/>
                    </a:cubicBezTo>
                    <a:cubicBezTo>
                      <a:pt x="0" y="20"/>
                      <a:pt x="19" y="1"/>
                      <a:pt x="44" y="0"/>
                    </a:cubicBezTo>
                    <a:cubicBezTo>
                      <a:pt x="45" y="0"/>
                      <a:pt x="45" y="0"/>
                      <a:pt x="46" y="0"/>
                    </a:cubicBezTo>
                    <a:cubicBezTo>
                      <a:pt x="71" y="0"/>
                      <a:pt x="92" y="20"/>
                      <a:pt x="92" y="46"/>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32" name="Freeform 264">
                <a:extLst>
                  <a:ext uri="{FF2B5EF4-FFF2-40B4-BE49-F238E27FC236}">
                    <a16:creationId xmlns:a16="http://schemas.microsoft.com/office/drawing/2014/main" id="{BB70413C-813D-4744-A301-3F6EA6547DF1}"/>
                  </a:ext>
                </a:extLst>
              </p:cNvPr>
              <p:cNvSpPr>
                <a:spLocks/>
              </p:cNvSpPr>
              <p:nvPr/>
            </p:nvSpPr>
            <p:spPr bwMode="auto">
              <a:xfrm>
                <a:off x="3473451" y="1811338"/>
                <a:ext cx="90488" cy="346075"/>
              </a:xfrm>
              <a:custGeom>
                <a:avLst/>
                <a:gdLst>
                  <a:gd name="T0" fmla="*/ 24 w 24"/>
                  <a:gd name="T1" fmla="*/ 0 h 92"/>
                  <a:gd name="T2" fmla="*/ 24 w 24"/>
                  <a:gd name="T3" fmla="*/ 92 h 92"/>
                </a:gdLst>
                <a:ahLst/>
                <a:cxnLst>
                  <a:cxn ang="0">
                    <a:pos x="T0" y="T1"/>
                  </a:cxn>
                  <a:cxn ang="0">
                    <a:pos x="T2" y="T3"/>
                  </a:cxn>
                </a:cxnLst>
                <a:rect l="0" t="0" r="r" b="b"/>
                <a:pathLst>
                  <a:path w="24" h="92">
                    <a:moveTo>
                      <a:pt x="24" y="0"/>
                    </a:moveTo>
                    <a:cubicBezTo>
                      <a:pt x="0" y="26"/>
                      <a:pt x="0" y="60"/>
                      <a:pt x="24" y="92"/>
                    </a:cubicBez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33" name="Freeform 265">
                <a:extLst>
                  <a:ext uri="{FF2B5EF4-FFF2-40B4-BE49-F238E27FC236}">
                    <a16:creationId xmlns:a16="http://schemas.microsoft.com/office/drawing/2014/main" id="{9A1F3F06-D219-417F-9EF2-B99CFCCD49B8}"/>
                  </a:ext>
                </a:extLst>
              </p:cNvPr>
              <p:cNvSpPr>
                <a:spLocks/>
              </p:cNvSpPr>
              <p:nvPr/>
            </p:nvSpPr>
            <p:spPr bwMode="auto">
              <a:xfrm>
                <a:off x="3579813" y="1811338"/>
                <a:ext cx="88900" cy="346075"/>
              </a:xfrm>
              <a:custGeom>
                <a:avLst/>
                <a:gdLst>
                  <a:gd name="T0" fmla="*/ 0 w 24"/>
                  <a:gd name="T1" fmla="*/ 0 h 92"/>
                  <a:gd name="T2" fmla="*/ 0 w 24"/>
                  <a:gd name="T3" fmla="*/ 92 h 92"/>
                </a:gdLst>
                <a:ahLst/>
                <a:cxnLst>
                  <a:cxn ang="0">
                    <a:pos x="T0" y="T1"/>
                  </a:cxn>
                  <a:cxn ang="0">
                    <a:pos x="T2" y="T3"/>
                  </a:cxn>
                </a:cxnLst>
                <a:rect l="0" t="0" r="r" b="b"/>
                <a:pathLst>
                  <a:path w="24" h="92">
                    <a:moveTo>
                      <a:pt x="0" y="0"/>
                    </a:moveTo>
                    <a:cubicBezTo>
                      <a:pt x="24" y="26"/>
                      <a:pt x="24" y="60"/>
                      <a:pt x="0" y="92"/>
                    </a:cubicBez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34" name="Line 266">
                <a:extLst>
                  <a:ext uri="{FF2B5EF4-FFF2-40B4-BE49-F238E27FC236}">
                    <a16:creationId xmlns:a16="http://schemas.microsoft.com/office/drawing/2014/main" id="{59666DA3-808A-470C-AE4B-64CAF027E604}"/>
                  </a:ext>
                </a:extLst>
              </p:cNvPr>
              <p:cNvSpPr>
                <a:spLocks noChangeShapeType="1"/>
              </p:cNvSpPr>
              <p:nvPr/>
            </p:nvSpPr>
            <p:spPr bwMode="auto">
              <a:xfrm>
                <a:off x="3421063" y="2066926"/>
                <a:ext cx="30162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35" name="Line 267">
                <a:extLst>
                  <a:ext uri="{FF2B5EF4-FFF2-40B4-BE49-F238E27FC236}">
                    <a16:creationId xmlns:a16="http://schemas.microsoft.com/office/drawing/2014/main" id="{A6DAF0FD-F6DE-4999-A1B2-9BCFD54F10F2}"/>
                  </a:ext>
                </a:extLst>
              </p:cNvPr>
              <p:cNvSpPr>
                <a:spLocks noChangeShapeType="1"/>
              </p:cNvSpPr>
              <p:nvPr/>
            </p:nvSpPr>
            <p:spPr bwMode="auto">
              <a:xfrm>
                <a:off x="3429001" y="1885951"/>
                <a:ext cx="285750"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sp>
            <p:nvSpPr>
              <p:cNvPr id="36" name="Line 268">
                <a:extLst>
                  <a:ext uri="{FF2B5EF4-FFF2-40B4-BE49-F238E27FC236}">
                    <a16:creationId xmlns:a16="http://schemas.microsoft.com/office/drawing/2014/main" id="{5EFE2E73-D1B4-415D-924A-F194E2CAC5F3}"/>
                  </a:ext>
                </a:extLst>
              </p:cNvPr>
              <p:cNvSpPr>
                <a:spLocks noChangeShapeType="1"/>
              </p:cNvSpPr>
              <p:nvPr/>
            </p:nvSpPr>
            <p:spPr bwMode="auto">
              <a:xfrm>
                <a:off x="3398838" y="1976438"/>
                <a:ext cx="346075"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p>
            </p:txBody>
          </p:sp>
        </p:grpSp>
      </p:grpSp>
      <p:grpSp>
        <p:nvGrpSpPr>
          <p:cNvPr id="37" name="Group 36">
            <a:extLst>
              <a:ext uri="{FF2B5EF4-FFF2-40B4-BE49-F238E27FC236}">
                <a16:creationId xmlns:a16="http://schemas.microsoft.com/office/drawing/2014/main" id="{E41373CF-4431-4220-9B0E-3EA2FDF6F7F7}"/>
              </a:ext>
            </a:extLst>
          </p:cNvPr>
          <p:cNvGrpSpPr/>
          <p:nvPr/>
        </p:nvGrpSpPr>
        <p:grpSpPr>
          <a:xfrm>
            <a:off x="4795627" y="3674675"/>
            <a:ext cx="2979157" cy="1177652"/>
            <a:chOff x="4787397" y="2840173"/>
            <a:chExt cx="3684641" cy="1177652"/>
          </a:xfrm>
        </p:grpSpPr>
        <p:cxnSp>
          <p:nvCxnSpPr>
            <p:cNvPr id="38" name="Straight Connector 37">
              <a:extLst>
                <a:ext uri="{FF2B5EF4-FFF2-40B4-BE49-F238E27FC236}">
                  <a16:creationId xmlns:a16="http://schemas.microsoft.com/office/drawing/2014/main" id="{16F4258C-247F-43B8-8D2E-D7168519C3BD}"/>
                </a:ext>
              </a:extLst>
            </p:cNvPr>
            <p:cNvCxnSpPr/>
            <p:nvPr/>
          </p:nvCxnSpPr>
          <p:spPr>
            <a:xfrm>
              <a:off x="4787397" y="2840173"/>
              <a:ext cx="3684641"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743B62-D979-4F24-B496-05F3F0AAA3EF}"/>
                </a:ext>
              </a:extLst>
            </p:cNvPr>
            <p:cNvCxnSpPr/>
            <p:nvPr/>
          </p:nvCxnSpPr>
          <p:spPr>
            <a:xfrm>
              <a:off x="4787397" y="4017825"/>
              <a:ext cx="3684641"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3BBE660A-6453-4271-972D-A6242E9A759D}"/>
              </a:ext>
            </a:extLst>
          </p:cNvPr>
          <p:cNvSpPr txBox="1"/>
          <p:nvPr/>
        </p:nvSpPr>
        <p:spPr>
          <a:xfrm>
            <a:off x="4795627" y="2951805"/>
            <a:ext cx="3572671" cy="268087"/>
          </a:xfrm>
          <a:prstGeom prst="rect">
            <a:avLst/>
          </a:prstGeom>
          <a:noFill/>
        </p:spPr>
        <p:txBody>
          <a:bodyPr wrap="square" lIns="0" tIns="0" rIns="0" bIns="0" rtlCol="0" anchor="ctr">
            <a:spAutoFit/>
          </a:bodyPr>
          <a:lstStyle/>
          <a:p>
            <a:pPr>
              <a:lnSpc>
                <a:spcPct val="120000"/>
              </a:lnSpc>
            </a:pPr>
            <a:r>
              <a:rPr lang="en-US" sz="1600" dirty="0">
                <a:solidFill>
                  <a:schemeClr val="bg1"/>
                </a:solidFill>
              </a:rPr>
              <a:t>Anupama.rao@rb.com</a:t>
            </a:r>
          </a:p>
        </p:txBody>
      </p:sp>
      <p:sp>
        <p:nvSpPr>
          <p:cNvPr id="41" name="TextBox 40">
            <a:extLst>
              <a:ext uri="{FF2B5EF4-FFF2-40B4-BE49-F238E27FC236}">
                <a16:creationId xmlns:a16="http://schemas.microsoft.com/office/drawing/2014/main" id="{41070366-8878-4542-9228-6467EB784077}"/>
              </a:ext>
            </a:extLst>
          </p:cNvPr>
          <p:cNvSpPr txBox="1"/>
          <p:nvPr/>
        </p:nvSpPr>
        <p:spPr>
          <a:xfrm>
            <a:off x="4795627" y="4129457"/>
            <a:ext cx="3572671" cy="268087"/>
          </a:xfrm>
          <a:prstGeom prst="rect">
            <a:avLst/>
          </a:prstGeom>
          <a:noFill/>
        </p:spPr>
        <p:txBody>
          <a:bodyPr wrap="square" lIns="0" tIns="0" rIns="0" bIns="0" rtlCol="0" anchor="ctr">
            <a:spAutoFit/>
          </a:bodyPr>
          <a:lstStyle/>
          <a:p>
            <a:pPr>
              <a:lnSpc>
                <a:spcPct val="120000"/>
              </a:lnSpc>
            </a:pPr>
            <a:r>
              <a:rPr lang="en-US" sz="1600" dirty="0">
                <a:solidFill>
                  <a:schemeClr val="bg1"/>
                </a:solidFill>
              </a:rPr>
              <a:t>www.rb.com</a:t>
            </a:r>
          </a:p>
        </p:txBody>
      </p:sp>
      <p:sp>
        <p:nvSpPr>
          <p:cNvPr id="42" name="TextBox 41">
            <a:extLst>
              <a:ext uri="{FF2B5EF4-FFF2-40B4-BE49-F238E27FC236}">
                <a16:creationId xmlns:a16="http://schemas.microsoft.com/office/drawing/2014/main" id="{717CBAED-B787-4B7A-9302-BCDB13423E74}"/>
              </a:ext>
            </a:extLst>
          </p:cNvPr>
          <p:cNvSpPr txBox="1"/>
          <p:nvPr/>
        </p:nvSpPr>
        <p:spPr>
          <a:xfrm>
            <a:off x="4795627" y="5307014"/>
            <a:ext cx="2979157" cy="268279"/>
          </a:xfrm>
          <a:prstGeom prst="rect">
            <a:avLst/>
          </a:prstGeom>
          <a:noFill/>
        </p:spPr>
        <p:txBody>
          <a:bodyPr wrap="square" lIns="0" tIns="0" rIns="0" bIns="0" rtlCol="0" anchor="ctr">
            <a:spAutoFit/>
          </a:bodyPr>
          <a:lstStyle/>
          <a:p>
            <a:pPr>
              <a:lnSpc>
                <a:spcPct val="120000"/>
              </a:lnSpc>
            </a:pPr>
            <a:r>
              <a:rPr lang="en-US" sz="1600" dirty="0">
                <a:solidFill>
                  <a:schemeClr val="bg1"/>
                </a:solidFill>
              </a:rPr>
              <a:t>Skyview 20, Hyderabad </a:t>
            </a:r>
          </a:p>
        </p:txBody>
      </p:sp>
    </p:spTree>
    <p:extLst>
      <p:ext uri="{BB962C8B-B14F-4D97-AF65-F5344CB8AC3E}">
        <p14:creationId xmlns:p14="http://schemas.microsoft.com/office/powerpoint/2010/main" val="116208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28930" y="2957496"/>
            <a:ext cx="11349038" cy="583003"/>
          </a:xfrm>
        </p:spPr>
        <p:txBody>
          <a:bodyPr anchor="ctr">
            <a:noAutofit/>
          </a:bodyPr>
          <a:lstStyle/>
          <a:p>
            <a:r>
              <a:rPr lang="en-US" sz="6600" dirty="0">
                <a:solidFill>
                  <a:schemeClr val="bg1"/>
                </a:solidFill>
              </a:rPr>
              <a:t>Thank You !!</a:t>
            </a:r>
            <a:endParaRPr lang="en-IN" sz="6600" dirty="0">
              <a:solidFill>
                <a:schemeClr val="bg1"/>
              </a:solidFill>
            </a:endParaRPr>
          </a:p>
        </p:txBody>
      </p:sp>
    </p:spTree>
    <p:extLst>
      <p:ext uri="{BB962C8B-B14F-4D97-AF65-F5344CB8AC3E}">
        <p14:creationId xmlns:p14="http://schemas.microsoft.com/office/powerpoint/2010/main" val="224734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8F9A-7208-4744-A5F6-BC63D8480FB8}"/>
              </a:ext>
            </a:extLst>
          </p:cNvPr>
          <p:cNvSpPr>
            <a:spLocks noGrp="1"/>
          </p:cNvSpPr>
          <p:nvPr>
            <p:ph type="title"/>
          </p:nvPr>
        </p:nvSpPr>
        <p:spPr>
          <a:xfrm>
            <a:off x="287338" y="365126"/>
            <a:ext cx="10738728" cy="567030"/>
          </a:xfrm>
        </p:spPr>
        <p:txBody>
          <a:bodyPr>
            <a:normAutofit fontScale="90000"/>
          </a:bodyPr>
          <a:lstStyle/>
          <a:p>
            <a:r>
              <a:rPr lang="en-US" sz="3600" dirty="0">
                <a:solidFill>
                  <a:schemeClr val="accent1"/>
                </a:solidFill>
              </a:rPr>
              <a:t>Agenda</a:t>
            </a:r>
          </a:p>
        </p:txBody>
      </p:sp>
      <p:sp>
        <p:nvSpPr>
          <p:cNvPr id="9" name="TextBox 8">
            <a:extLst>
              <a:ext uri="{FF2B5EF4-FFF2-40B4-BE49-F238E27FC236}">
                <a16:creationId xmlns:a16="http://schemas.microsoft.com/office/drawing/2014/main" id="{154A2E16-481B-724A-9204-F27389F31D78}"/>
              </a:ext>
            </a:extLst>
          </p:cNvPr>
          <p:cNvSpPr txBox="1"/>
          <p:nvPr/>
        </p:nvSpPr>
        <p:spPr>
          <a:xfrm>
            <a:off x="2538008" y="2704590"/>
            <a:ext cx="1724872" cy="369332"/>
          </a:xfrm>
          <a:prstGeom prst="rect">
            <a:avLst/>
          </a:prstGeom>
          <a:noFill/>
        </p:spPr>
        <p:txBody>
          <a:bodyPr wrap="square" rtlCol="0">
            <a:spAutoFit/>
          </a:bodyPr>
          <a:lstStyle/>
          <a:p>
            <a:pPr marL="0" marR="0" lvl="0" indent="0" algn="ctr" defTabSz="34283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15A6C"/>
                </a:solidFill>
                <a:effectLst/>
                <a:uLnTx/>
                <a:uFillTx/>
                <a:latin typeface="Kite Display" panose="02000000000000000000" pitchFamily="2" charset="77"/>
                <a:ea typeface="+mn-ea"/>
                <a:cs typeface="+mn-cs"/>
              </a:rPr>
              <a:t>Section 1</a:t>
            </a:r>
          </a:p>
        </p:txBody>
      </p:sp>
      <p:sp>
        <p:nvSpPr>
          <p:cNvPr id="10" name="TextBox 9">
            <a:extLst>
              <a:ext uri="{FF2B5EF4-FFF2-40B4-BE49-F238E27FC236}">
                <a16:creationId xmlns:a16="http://schemas.microsoft.com/office/drawing/2014/main" id="{464BF24B-9F7E-1642-AFB7-4FFE3E6CF336}"/>
              </a:ext>
            </a:extLst>
          </p:cNvPr>
          <p:cNvSpPr txBox="1"/>
          <p:nvPr/>
        </p:nvSpPr>
        <p:spPr>
          <a:xfrm>
            <a:off x="4979854" y="2704590"/>
            <a:ext cx="2026109" cy="369332"/>
          </a:xfrm>
          <a:prstGeom prst="rect">
            <a:avLst/>
          </a:prstGeom>
          <a:noFill/>
        </p:spPr>
        <p:txBody>
          <a:bodyPr wrap="square" rtlCol="0">
            <a:spAutoFit/>
          </a:bodyPr>
          <a:lstStyle/>
          <a:p>
            <a:pPr marL="0" marR="0" lvl="0" indent="0" algn="ctr" defTabSz="34283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15A6C"/>
                </a:solidFill>
                <a:effectLst/>
                <a:uLnTx/>
                <a:uFillTx/>
                <a:latin typeface="Kite Display" panose="02000000000000000000" pitchFamily="2" charset="77"/>
                <a:ea typeface="+mn-ea"/>
                <a:cs typeface="+mn-cs"/>
              </a:rPr>
              <a:t>Section 2</a:t>
            </a:r>
          </a:p>
        </p:txBody>
      </p:sp>
      <p:sp>
        <p:nvSpPr>
          <p:cNvPr id="11" name="TextBox 10">
            <a:extLst>
              <a:ext uri="{FF2B5EF4-FFF2-40B4-BE49-F238E27FC236}">
                <a16:creationId xmlns:a16="http://schemas.microsoft.com/office/drawing/2014/main" id="{4DB03D3E-AD5C-4447-82D9-B6EDEDE7FA28}"/>
              </a:ext>
            </a:extLst>
          </p:cNvPr>
          <p:cNvSpPr txBox="1"/>
          <p:nvPr/>
        </p:nvSpPr>
        <p:spPr>
          <a:xfrm>
            <a:off x="7292818" y="2704590"/>
            <a:ext cx="2468750" cy="369332"/>
          </a:xfrm>
          <a:prstGeom prst="rect">
            <a:avLst/>
          </a:prstGeom>
          <a:noFill/>
        </p:spPr>
        <p:txBody>
          <a:bodyPr wrap="square" rtlCol="0">
            <a:spAutoFit/>
          </a:bodyPr>
          <a:lstStyle/>
          <a:p>
            <a:pPr marL="0" marR="0" lvl="0" indent="0" algn="ctr" defTabSz="34283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15A6C"/>
                </a:solidFill>
                <a:effectLst/>
                <a:uLnTx/>
                <a:uFillTx/>
                <a:latin typeface="Kite Display" panose="02000000000000000000" pitchFamily="2" charset="77"/>
                <a:ea typeface="+mn-ea"/>
                <a:cs typeface="+mn-cs"/>
              </a:rPr>
              <a:t>Section 3</a:t>
            </a:r>
          </a:p>
        </p:txBody>
      </p:sp>
      <p:sp>
        <p:nvSpPr>
          <p:cNvPr id="12" name="TextBox 11">
            <a:extLst>
              <a:ext uri="{FF2B5EF4-FFF2-40B4-BE49-F238E27FC236}">
                <a16:creationId xmlns:a16="http://schemas.microsoft.com/office/drawing/2014/main" id="{24880737-CB8A-824B-B394-6F742A86A1DC}"/>
              </a:ext>
            </a:extLst>
          </p:cNvPr>
          <p:cNvSpPr txBox="1"/>
          <p:nvPr/>
        </p:nvSpPr>
        <p:spPr>
          <a:xfrm>
            <a:off x="2077267" y="5354887"/>
            <a:ext cx="2646354" cy="369332"/>
          </a:xfrm>
          <a:prstGeom prst="rect">
            <a:avLst/>
          </a:prstGeom>
          <a:noFill/>
        </p:spPr>
        <p:txBody>
          <a:bodyPr wrap="square" rtlCol="0">
            <a:spAutoFit/>
          </a:bodyPr>
          <a:lstStyle/>
          <a:p>
            <a:pPr marL="0" marR="0" lvl="0" indent="0" algn="ctr" defTabSz="34283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15A6C"/>
                </a:solidFill>
                <a:effectLst/>
                <a:uLnTx/>
                <a:uFillTx/>
                <a:latin typeface="Kite Display" panose="02000000000000000000" pitchFamily="2" charset="77"/>
                <a:ea typeface="+mn-ea"/>
                <a:cs typeface="+mn-cs"/>
              </a:rPr>
              <a:t>Section 4</a:t>
            </a:r>
          </a:p>
        </p:txBody>
      </p:sp>
      <p:sp>
        <p:nvSpPr>
          <p:cNvPr id="13" name="TextBox 12">
            <a:extLst>
              <a:ext uri="{FF2B5EF4-FFF2-40B4-BE49-F238E27FC236}">
                <a16:creationId xmlns:a16="http://schemas.microsoft.com/office/drawing/2014/main" id="{321D3F5E-B6C0-FB4B-8CD4-8915FAEEC2C7}"/>
              </a:ext>
            </a:extLst>
          </p:cNvPr>
          <p:cNvSpPr txBox="1"/>
          <p:nvPr/>
        </p:nvSpPr>
        <p:spPr>
          <a:xfrm>
            <a:off x="4450579" y="5354788"/>
            <a:ext cx="30225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FFFFFF"/>
              </a:buClr>
              <a:buSzPts val="450"/>
              <a:buFontTx/>
              <a:buNone/>
              <a:tabLst/>
              <a:defRPr/>
            </a:pPr>
            <a:r>
              <a:rPr kumimoji="0" lang="en-US" sz="1800" b="0" i="0" u="none" strike="noStrike" kern="0" cap="none" spc="0" normalizeH="0" baseline="0" noProof="0" dirty="0">
                <a:ln>
                  <a:noFill/>
                </a:ln>
                <a:solidFill>
                  <a:srgbClr val="415A6C"/>
                </a:solidFill>
                <a:effectLst/>
                <a:uLnTx/>
                <a:uFillTx/>
                <a:latin typeface="Kite Display" panose="02000000000000000000" pitchFamily="2" charset="77"/>
                <a:ea typeface="Verdana"/>
                <a:cs typeface="Verdana"/>
                <a:sym typeface="Verdana"/>
              </a:rPr>
              <a:t>Section 5</a:t>
            </a:r>
            <a:endParaRPr kumimoji="0" lang="en-US" sz="1800" b="0" i="0" u="none" strike="noStrike" kern="0" cap="none" spc="0" normalizeH="0" baseline="0" noProof="0" dirty="0">
              <a:ln>
                <a:noFill/>
              </a:ln>
              <a:solidFill>
                <a:srgbClr val="415A6C"/>
              </a:solidFill>
              <a:effectLst/>
              <a:uLnTx/>
              <a:uFillTx/>
              <a:latin typeface="Kite Display" panose="02000000000000000000" pitchFamily="2" charset="77"/>
              <a:ea typeface="+mn-ea"/>
              <a:cs typeface="Arial"/>
              <a:sym typeface="Arial"/>
            </a:endParaRPr>
          </a:p>
        </p:txBody>
      </p:sp>
      <p:sp>
        <p:nvSpPr>
          <p:cNvPr id="15" name="TextBox 14">
            <a:extLst>
              <a:ext uri="{FF2B5EF4-FFF2-40B4-BE49-F238E27FC236}">
                <a16:creationId xmlns:a16="http://schemas.microsoft.com/office/drawing/2014/main" id="{6578D374-7187-A94D-8634-4B71C87A4D95}"/>
              </a:ext>
            </a:extLst>
          </p:cNvPr>
          <p:cNvSpPr txBox="1"/>
          <p:nvPr/>
        </p:nvSpPr>
        <p:spPr>
          <a:xfrm>
            <a:off x="7924342" y="5354887"/>
            <a:ext cx="1264130" cy="369332"/>
          </a:xfrm>
          <a:prstGeom prst="rect">
            <a:avLst/>
          </a:prstGeom>
          <a:noFill/>
        </p:spPr>
        <p:txBody>
          <a:bodyPr wrap="square" rtlCol="0">
            <a:spAutoFit/>
          </a:bodyPr>
          <a:lstStyle/>
          <a:p>
            <a:pPr marL="0" marR="0" lvl="0" indent="0" algn="ctr" defTabSz="34283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15A6C"/>
                </a:solidFill>
                <a:effectLst/>
                <a:uLnTx/>
                <a:uFillTx/>
                <a:latin typeface="Kite Display" panose="02000000000000000000" pitchFamily="2" charset="77"/>
                <a:ea typeface="+mn-ea"/>
                <a:cs typeface="+mn-cs"/>
              </a:rPr>
              <a:t>Section 6</a:t>
            </a:r>
          </a:p>
        </p:txBody>
      </p:sp>
      <p:grpSp>
        <p:nvGrpSpPr>
          <p:cNvPr id="30" name="Group 29">
            <a:extLst>
              <a:ext uri="{FF2B5EF4-FFF2-40B4-BE49-F238E27FC236}">
                <a16:creationId xmlns:a16="http://schemas.microsoft.com/office/drawing/2014/main" id="{C4BCB47C-5483-664A-B4D3-BF591E997BD5}"/>
              </a:ext>
            </a:extLst>
          </p:cNvPr>
          <p:cNvGrpSpPr/>
          <p:nvPr/>
        </p:nvGrpSpPr>
        <p:grpSpPr>
          <a:xfrm>
            <a:off x="2705717" y="1299879"/>
            <a:ext cx="6490167" cy="3978383"/>
            <a:chOff x="2789326" y="1450332"/>
            <a:chExt cx="5044807" cy="3092396"/>
          </a:xfrm>
        </p:grpSpPr>
        <p:sp>
          <p:nvSpPr>
            <p:cNvPr id="16" name="Rectangle 15">
              <a:extLst>
                <a:ext uri="{FF2B5EF4-FFF2-40B4-BE49-F238E27FC236}">
                  <a16:creationId xmlns:a16="http://schemas.microsoft.com/office/drawing/2014/main" id="{3694EAC2-C468-1946-941A-6E4B09BB9692}"/>
                </a:ext>
              </a:extLst>
            </p:cNvPr>
            <p:cNvSpPr/>
            <p:nvPr/>
          </p:nvSpPr>
          <p:spPr>
            <a:xfrm>
              <a:off x="2789326" y="1450332"/>
              <a:ext cx="1008799" cy="10087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0099A6"/>
                  </a:solidFill>
                  <a:latin typeface="Kite Display" panose="02000000000000000000" pitchFamily="2" charset="77"/>
                </a:rPr>
                <a:t>Problem Statement</a:t>
              </a:r>
              <a:endParaRPr kumimoji="0" lang="en-US" sz="1600" b="1" i="0" u="none" strike="noStrike" kern="1200" cap="none" spc="0" normalizeH="0" baseline="0" noProof="0" dirty="0">
                <a:ln>
                  <a:noFill/>
                </a:ln>
                <a:solidFill>
                  <a:srgbClr val="0099A6"/>
                </a:solidFill>
                <a:effectLst/>
                <a:uLnTx/>
                <a:uFillTx/>
                <a:latin typeface="Kite Display" panose="02000000000000000000" pitchFamily="2" charset="77"/>
                <a:ea typeface="+mn-ea"/>
                <a:cs typeface="+mn-cs"/>
              </a:endParaRPr>
            </a:p>
          </p:txBody>
        </p:sp>
        <p:sp>
          <p:nvSpPr>
            <p:cNvPr id="17" name="Rectangle 16">
              <a:extLst>
                <a:ext uri="{FF2B5EF4-FFF2-40B4-BE49-F238E27FC236}">
                  <a16:creationId xmlns:a16="http://schemas.microsoft.com/office/drawing/2014/main" id="{D9A36DAD-9015-BF49-AD47-C93FE2D0ACA5}"/>
                </a:ext>
              </a:extLst>
            </p:cNvPr>
            <p:cNvSpPr/>
            <p:nvPr/>
          </p:nvSpPr>
          <p:spPr>
            <a:xfrm>
              <a:off x="4810164" y="1454854"/>
              <a:ext cx="1008799" cy="10087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93591"/>
                  </a:solidFill>
                  <a:effectLst/>
                  <a:uLnTx/>
                  <a:uFillTx/>
                  <a:latin typeface="Kite Display" panose="02000000000000000000" pitchFamily="2" charset="77"/>
                  <a:ea typeface="+mn-ea"/>
                  <a:cs typeface="+mn-cs"/>
                </a:rPr>
                <a:t>Solution</a:t>
              </a:r>
            </a:p>
          </p:txBody>
        </p:sp>
        <p:sp>
          <p:nvSpPr>
            <p:cNvPr id="18" name="Rectangle 17">
              <a:extLst>
                <a:ext uri="{FF2B5EF4-FFF2-40B4-BE49-F238E27FC236}">
                  <a16:creationId xmlns:a16="http://schemas.microsoft.com/office/drawing/2014/main" id="{920D8787-7B0F-2441-9FD6-CF7B1F449CCC}"/>
                </a:ext>
              </a:extLst>
            </p:cNvPr>
            <p:cNvSpPr/>
            <p:nvPr/>
          </p:nvSpPr>
          <p:spPr>
            <a:xfrm>
              <a:off x="6819572" y="1454853"/>
              <a:ext cx="1008799" cy="10087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C01"/>
                  </a:solidFill>
                  <a:effectLst/>
                  <a:uLnTx/>
                  <a:uFillTx/>
                  <a:latin typeface="Kite Display" panose="02000000000000000000" pitchFamily="2" charset="77"/>
                  <a:ea typeface="+mn-ea"/>
                  <a:cs typeface="+mn-cs"/>
                </a:rPr>
                <a:t>Benefits</a:t>
              </a:r>
            </a:p>
          </p:txBody>
        </p:sp>
        <p:sp>
          <p:nvSpPr>
            <p:cNvPr id="19" name="Rectangle 18">
              <a:extLst>
                <a:ext uri="{FF2B5EF4-FFF2-40B4-BE49-F238E27FC236}">
                  <a16:creationId xmlns:a16="http://schemas.microsoft.com/office/drawing/2014/main" id="{72099990-07EE-7446-B4A9-BFD9619A7B6E}"/>
                </a:ext>
              </a:extLst>
            </p:cNvPr>
            <p:cNvSpPr/>
            <p:nvPr/>
          </p:nvSpPr>
          <p:spPr>
            <a:xfrm>
              <a:off x="2802422" y="3533929"/>
              <a:ext cx="1008799" cy="1008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CC01"/>
                  </a:solidFill>
                  <a:effectLst/>
                  <a:uLnTx/>
                  <a:uFillTx/>
                  <a:latin typeface="Kite Display" panose="02000000000000000000" pitchFamily="2" charset="77"/>
                  <a:ea typeface="+mn-ea"/>
                  <a:cs typeface="+mn-cs"/>
                </a:rPr>
                <a:t>Features</a:t>
              </a:r>
            </a:p>
          </p:txBody>
        </p:sp>
        <p:sp>
          <p:nvSpPr>
            <p:cNvPr id="20" name="Rectangle 19">
              <a:extLst>
                <a:ext uri="{FF2B5EF4-FFF2-40B4-BE49-F238E27FC236}">
                  <a16:creationId xmlns:a16="http://schemas.microsoft.com/office/drawing/2014/main" id="{96329262-7420-3644-B6DE-F62292518D75}"/>
                </a:ext>
              </a:extLst>
            </p:cNvPr>
            <p:cNvSpPr/>
            <p:nvPr/>
          </p:nvSpPr>
          <p:spPr>
            <a:xfrm>
              <a:off x="4815924" y="3529407"/>
              <a:ext cx="1080210" cy="1008799"/>
            </a:xfrm>
            <a:prstGeom prst="rect">
              <a:avLst/>
            </a:prstGeom>
            <a:solidFill>
              <a:srgbClr val="FFCC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E93591"/>
                  </a:solidFill>
                  <a:latin typeface="Kite Display" panose="02000000000000000000" pitchFamily="2" charset="77"/>
                </a:rPr>
                <a:t>Competitor Comparison</a:t>
              </a:r>
              <a:endParaRPr kumimoji="0" lang="en-US" sz="1600" b="1" i="0" u="none" strike="noStrike" kern="1200" cap="none" spc="0" normalizeH="0" baseline="0" noProof="0" dirty="0">
                <a:ln>
                  <a:noFill/>
                </a:ln>
                <a:solidFill>
                  <a:srgbClr val="E93591"/>
                </a:solidFill>
                <a:effectLst/>
                <a:uLnTx/>
                <a:uFillTx/>
                <a:latin typeface="Kite Display" panose="02000000000000000000" pitchFamily="2" charset="77"/>
                <a:ea typeface="+mn-ea"/>
                <a:cs typeface="+mn-cs"/>
              </a:endParaRPr>
            </a:p>
          </p:txBody>
        </p:sp>
        <p:sp>
          <p:nvSpPr>
            <p:cNvPr id="21" name="Rectangle 20">
              <a:extLst>
                <a:ext uri="{FF2B5EF4-FFF2-40B4-BE49-F238E27FC236}">
                  <a16:creationId xmlns:a16="http://schemas.microsoft.com/office/drawing/2014/main" id="{4F2FC3C9-22DA-AC45-998A-8FF4ED08FC97}"/>
                </a:ext>
              </a:extLst>
            </p:cNvPr>
            <p:cNvSpPr/>
            <p:nvPr/>
          </p:nvSpPr>
          <p:spPr>
            <a:xfrm>
              <a:off x="6825334" y="3529407"/>
              <a:ext cx="1008799" cy="10087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99A6"/>
                  </a:solidFill>
                  <a:effectLst/>
                  <a:uLnTx/>
                  <a:uFillTx/>
                  <a:latin typeface="Kite Display" panose="02000000000000000000" pitchFamily="2" charset="77"/>
                  <a:ea typeface="+mn-ea"/>
                  <a:cs typeface="+mn-cs"/>
                </a:rPr>
                <a:t>Appendix</a:t>
              </a:r>
            </a:p>
          </p:txBody>
        </p:sp>
      </p:grpSp>
    </p:spTree>
    <p:extLst>
      <p:ext uri="{BB962C8B-B14F-4D97-AF65-F5344CB8AC3E}">
        <p14:creationId xmlns:p14="http://schemas.microsoft.com/office/powerpoint/2010/main" val="28303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4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8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2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ppt_x"/>
                                          </p:val>
                                        </p:tav>
                                        <p:tav tm="100000">
                                          <p:val>
                                            <p:strVal val="#ppt_x"/>
                                          </p:val>
                                        </p:tav>
                                      </p:tavLst>
                                    </p:anim>
                                    <p:anim calcmode="lin" valueType="num">
                                      <p:cBhvr additive="base">
                                        <p:cTn id="20" dur="10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6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75E9D4B-FC6A-4AAA-99A2-1E35F7351676}"/>
              </a:ext>
            </a:extLst>
          </p:cNvPr>
          <p:cNvSpPr/>
          <p:nvPr/>
        </p:nvSpPr>
        <p:spPr>
          <a:xfrm>
            <a:off x="4653748" y="796706"/>
            <a:ext cx="7251207" cy="5386090"/>
          </a:xfrm>
          <a:prstGeom prst="rect">
            <a:avLst/>
          </a:prstGeom>
        </p:spPr>
        <p:txBody>
          <a:bodyPr wrap="square" anchor="t">
            <a:spAutoFit/>
          </a:bodyPr>
          <a:lstStyle/>
          <a:p>
            <a:pPr fontAlgn="base"/>
            <a:r>
              <a:rPr lang="en-US" sz="1400" dirty="0">
                <a:latin typeface="Kite Display" panose="02000000000000000000" pitchFamily="2" charset="0"/>
                <a:ea typeface="Kite Display" panose="02000000000000000000" pitchFamily="2" charset="0"/>
              </a:rPr>
              <a:t>With the COvid 19 grappling the entire world and all of us trying to make sense of the entire situation, we have also come to realize that the two most vulnerable group our elderly and our Kids, who are also at the highest Risk of contracting Coronavirus, are also the most impacted with the lockdown. ​</a:t>
            </a:r>
            <a:br>
              <a:rPr lang="en-US" sz="1400" dirty="0">
                <a:latin typeface="Kite Display" panose="02000000000000000000" pitchFamily="2" charset="0"/>
                <a:ea typeface="Kite Display" panose="02000000000000000000" pitchFamily="2" charset="0"/>
              </a:rPr>
            </a:br>
            <a:r>
              <a:rPr lang="en-US" sz="1400" dirty="0">
                <a:latin typeface="Kite Display" panose="02000000000000000000" pitchFamily="2" charset="0"/>
                <a:ea typeface="Kite Display" panose="02000000000000000000" pitchFamily="2" charset="0"/>
              </a:rPr>
              <a:t>​</a:t>
            </a:r>
          </a:p>
          <a:p>
            <a:pPr fontAlgn="base"/>
            <a:r>
              <a:rPr lang="en-US" sz="1400" dirty="0">
                <a:latin typeface="Kite Display"/>
                <a:ea typeface="Kite Display" panose="02000000000000000000" pitchFamily="2" charset="0"/>
              </a:rPr>
              <a:t>Where most of us are busy with juggling multiple calls in our day and getting the job done virtually, we have enough on our plate to not find time to be lonely. (not that it is a good thing !!). However with our attention now more on work almost round the clock, our elderly and our kids are finding it all the more difficult to kill time or speak to someone and feel that they are not alone in this. ​</a:t>
            </a:r>
            <a:br>
              <a:rPr lang="en-US" sz="1400" dirty="0">
                <a:latin typeface="Kite Display" panose="02000000000000000000" pitchFamily="2" charset="0"/>
                <a:ea typeface="Kite Display" panose="02000000000000000000" pitchFamily="2" charset="0"/>
              </a:rPr>
            </a:br>
            <a:r>
              <a:rPr lang="en-US" sz="1400" dirty="0">
                <a:latin typeface="Kite Display"/>
                <a:ea typeface="Kite Display" panose="02000000000000000000" pitchFamily="2" charset="0"/>
              </a:rPr>
              <a:t>​</a:t>
            </a:r>
          </a:p>
          <a:p>
            <a:pPr fontAlgn="base"/>
            <a:r>
              <a:rPr lang="en-US" sz="1400" dirty="0">
                <a:latin typeface="Kite Display" panose="02000000000000000000" pitchFamily="2" charset="0"/>
                <a:ea typeface="Kite Display" panose="02000000000000000000" pitchFamily="2" charset="0"/>
              </a:rPr>
              <a:t>The idea is to engage these two groups and that’s where the idea originated that if we can try to bring these two groups together. ​</a:t>
            </a:r>
            <a:br>
              <a:rPr lang="en-US" sz="1400" dirty="0">
                <a:latin typeface="Kite Display" panose="02000000000000000000" pitchFamily="2" charset="0"/>
                <a:ea typeface="Kite Display" panose="02000000000000000000" pitchFamily="2" charset="0"/>
              </a:rPr>
            </a:br>
            <a:r>
              <a:rPr lang="en-US" sz="1400" dirty="0">
                <a:latin typeface="Kite Display" panose="02000000000000000000" pitchFamily="2" charset="0"/>
                <a:ea typeface="Kite Display" panose="02000000000000000000" pitchFamily="2" charset="0"/>
              </a:rPr>
              <a:t>​</a:t>
            </a:r>
          </a:p>
          <a:p>
            <a:pPr fontAlgn="base"/>
            <a:r>
              <a:rPr lang="en-US" sz="1400" dirty="0">
                <a:latin typeface="Kite Display" panose="02000000000000000000" pitchFamily="2" charset="0"/>
                <a:ea typeface="Kite Display" panose="02000000000000000000" pitchFamily="2" charset="0"/>
              </a:rPr>
              <a:t>As per an article published by NBC News, Coronavirus is robbing grandparents of precious time with families.</a:t>
            </a:r>
          </a:p>
          <a:p>
            <a:pPr fontAlgn="base"/>
            <a:endParaRPr lang="en-US" sz="1400" dirty="0">
              <a:latin typeface="Kite Display" panose="02000000000000000000" pitchFamily="2" charset="0"/>
              <a:ea typeface="Kite Display" panose="02000000000000000000" pitchFamily="2" charset="0"/>
            </a:endParaRPr>
          </a:p>
          <a:p>
            <a:pPr fontAlgn="base"/>
            <a:r>
              <a:rPr lang="en-US" sz="1100" dirty="0">
                <a:latin typeface="Kite Display" panose="02000000000000000000" pitchFamily="2" charset="0"/>
                <a:ea typeface="Kite Display" panose="02000000000000000000" pitchFamily="2" charset="0"/>
              </a:rPr>
              <a:t>Source: </a:t>
            </a:r>
            <a:r>
              <a:rPr lang="en-US" sz="1100" dirty="0">
                <a:latin typeface="Kite Display" panose="02000000000000000000" pitchFamily="2" charset="0"/>
                <a:ea typeface="Kite Display" panose="02000000000000000000" pitchFamily="2" charset="0"/>
                <a:hlinkClick r:id="rId2"/>
              </a:rPr>
              <a:t>https://www.nbcnews.com/news/us-news/coronavirus-robbing-grandparents-precious-time-families-n1196776</a:t>
            </a:r>
            <a:endParaRPr lang="en-US" sz="1100" dirty="0">
              <a:latin typeface="Kite Display" panose="02000000000000000000" pitchFamily="2" charset="0"/>
              <a:ea typeface="Kite Display" panose="02000000000000000000" pitchFamily="2" charset="0"/>
            </a:endParaRPr>
          </a:p>
          <a:p>
            <a:pPr fontAlgn="base"/>
            <a:endParaRPr lang="en-US" sz="1400" dirty="0">
              <a:latin typeface="Kite Display" panose="02000000000000000000" pitchFamily="2" charset="0"/>
              <a:ea typeface="Kite Display" panose="02000000000000000000" pitchFamily="2" charset="0"/>
            </a:endParaRPr>
          </a:p>
          <a:p>
            <a:pPr fontAlgn="base"/>
            <a:r>
              <a:rPr lang="en-US" sz="1400" dirty="0">
                <a:latin typeface="Kite Display"/>
                <a:ea typeface="Kite Display" panose="02000000000000000000" pitchFamily="2" charset="0"/>
              </a:rPr>
              <a:t>Meethi Katha does exactly that ! ​</a:t>
            </a:r>
            <a:br>
              <a:rPr lang="en-US" sz="1400" dirty="0">
                <a:latin typeface="Kite Display" panose="02000000000000000000" pitchFamily="2" charset="0"/>
                <a:ea typeface="Kite Display" panose="02000000000000000000" pitchFamily="2" charset="0"/>
              </a:rPr>
            </a:br>
            <a:r>
              <a:rPr lang="en-US" sz="1400" dirty="0">
                <a:latin typeface="Kite Display"/>
                <a:ea typeface="Kite Display" panose="02000000000000000000" pitchFamily="2" charset="0"/>
              </a:rPr>
              <a:t>​</a:t>
            </a:r>
          </a:p>
          <a:p>
            <a:pPr fontAlgn="base"/>
            <a:r>
              <a:rPr lang="en-US" sz="1400" dirty="0">
                <a:latin typeface="Kite Display" panose="02000000000000000000" pitchFamily="2" charset="0"/>
                <a:ea typeface="Kite Display" panose="02000000000000000000" pitchFamily="2" charset="0"/>
              </a:rPr>
              <a:t>We are creating a platform where the Elderly and Kids come together to share some thoughts, stories, life lessons and in that process engage better with each other, appreciate each other and find some solace in the interactions amid these times.</a:t>
            </a:r>
          </a:p>
        </p:txBody>
      </p:sp>
      <p:sp>
        <p:nvSpPr>
          <p:cNvPr id="46" name="Rectangle 45">
            <a:extLst>
              <a:ext uri="{FF2B5EF4-FFF2-40B4-BE49-F238E27FC236}">
                <a16:creationId xmlns:a16="http://schemas.microsoft.com/office/drawing/2014/main" id="{7D84C71F-0E7D-4C95-9321-5CB329D19D60}"/>
              </a:ext>
            </a:extLst>
          </p:cNvPr>
          <p:cNvSpPr/>
          <p:nvPr/>
        </p:nvSpPr>
        <p:spPr>
          <a:xfrm>
            <a:off x="0" y="0"/>
            <a:ext cx="439674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E8A41D8F-E84F-4E7B-AB46-238B5A810FB7}"/>
              </a:ext>
            </a:extLst>
          </p:cNvPr>
          <p:cNvSpPr/>
          <p:nvPr/>
        </p:nvSpPr>
        <p:spPr>
          <a:xfrm rot="5400000">
            <a:off x="1232001" y="3749497"/>
            <a:ext cx="45719" cy="52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D9132A02-0000-4C60-89DF-016226112E85}"/>
              </a:ext>
            </a:extLst>
          </p:cNvPr>
          <p:cNvPicPr>
            <a:picLocks noChangeAspect="1"/>
          </p:cNvPicPr>
          <p:nvPr/>
        </p:nvPicPr>
        <p:blipFill>
          <a:blip r:embed="rId3"/>
          <a:stretch>
            <a:fillRect/>
          </a:stretch>
        </p:blipFill>
        <p:spPr>
          <a:xfrm>
            <a:off x="0" y="1461509"/>
            <a:ext cx="4396740" cy="3934981"/>
          </a:xfrm>
          <a:prstGeom prst="rect">
            <a:avLst/>
          </a:prstGeom>
        </p:spPr>
      </p:pic>
      <p:sp>
        <p:nvSpPr>
          <p:cNvPr id="36" name="Title 2">
            <a:extLst>
              <a:ext uri="{FF2B5EF4-FFF2-40B4-BE49-F238E27FC236}">
                <a16:creationId xmlns:a16="http://schemas.microsoft.com/office/drawing/2014/main" id="{6FC4E9E6-548A-4BF4-A794-85942A1C9938}"/>
              </a:ext>
            </a:extLst>
          </p:cNvPr>
          <p:cNvSpPr txBox="1">
            <a:spLocks/>
          </p:cNvSpPr>
          <p:nvPr/>
        </p:nvSpPr>
        <p:spPr>
          <a:xfrm>
            <a:off x="1254860" y="2869706"/>
            <a:ext cx="2216828" cy="116617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400" b="1" i="0" kern="1200">
                <a:solidFill>
                  <a:schemeClr val="tx2"/>
                </a:solidFill>
                <a:latin typeface="Kite Display" panose="02000000000000000000" pitchFamily="2" charset="77"/>
                <a:ea typeface="+mj-ea"/>
                <a:cs typeface="+mj-cs"/>
              </a:defRPr>
            </a:lvl1pPr>
          </a:lstStyle>
          <a:p>
            <a:r>
              <a:rPr lang="en-US" sz="3000" dirty="0">
                <a:solidFill>
                  <a:schemeClr val="bg1"/>
                </a:solidFill>
              </a:rPr>
              <a:t>Executive Summary</a:t>
            </a:r>
          </a:p>
        </p:txBody>
      </p:sp>
    </p:spTree>
    <p:extLst>
      <p:ext uri="{BB962C8B-B14F-4D97-AF65-F5344CB8AC3E}">
        <p14:creationId xmlns:p14="http://schemas.microsoft.com/office/powerpoint/2010/main" val="2097025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D4528FE-C6D9-4878-A509-C05E7D47E4B0}"/>
              </a:ext>
            </a:extLst>
          </p:cNvPr>
          <p:cNvSpPr/>
          <p:nvPr/>
        </p:nvSpPr>
        <p:spPr>
          <a:xfrm>
            <a:off x="0" y="0"/>
            <a:ext cx="3767254" cy="6857992"/>
          </a:xfrm>
          <a:prstGeom prst="rect">
            <a:avLst/>
          </a:prstGeom>
          <a:solidFill>
            <a:srgbClr val="E935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FF3B79C6-B2AB-432B-8D19-F58555E2A563}"/>
              </a:ext>
            </a:extLst>
          </p:cNvPr>
          <p:cNvSpPr/>
          <p:nvPr/>
        </p:nvSpPr>
        <p:spPr>
          <a:xfrm rot="5400000">
            <a:off x="968476" y="3329804"/>
            <a:ext cx="45719" cy="527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CEAA824-2842-45CD-87E5-7141E2BBFE95}"/>
              </a:ext>
            </a:extLst>
          </p:cNvPr>
          <p:cNvCxnSpPr/>
          <p:nvPr/>
        </p:nvCxnSpPr>
        <p:spPr>
          <a:xfrm>
            <a:off x="4266405" y="2565826"/>
            <a:ext cx="7039429"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776B0E2-E55E-4571-B67A-16AB1F86DC95}"/>
              </a:ext>
            </a:extLst>
          </p:cNvPr>
          <p:cNvCxnSpPr/>
          <p:nvPr/>
        </p:nvCxnSpPr>
        <p:spPr>
          <a:xfrm>
            <a:off x="4318204" y="3896912"/>
            <a:ext cx="7039429"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67329DB-2D56-4B57-8A00-E6961329FE29}"/>
              </a:ext>
            </a:extLst>
          </p:cNvPr>
          <p:cNvSpPr txBox="1"/>
          <p:nvPr/>
        </p:nvSpPr>
        <p:spPr>
          <a:xfrm>
            <a:off x="4460402" y="952149"/>
            <a:ext cx="6897231" cy="1818959"/>
          </a:xfrm>
          <a:prstGeom prst="rect">
            <a:avLst/>
          </a:prstGeom>
          <a:noFill/>
        </p:spPr>
        <p:txBody>
          <a:bodyPr wrap="square" lIns="0" tIns="0" rIns="0" bIns="0" rtlCol="0" anchor="ctr">
            <a:spAutoFit/>
          </a:bodyPr>
          <a:lstStyle/>
          <a:p>
            <a:pPr marL="171450" indent="-171450" algn="just">
              <a:buFont typeface="Arial" panose="020B0604020202020204" pitchFamily="34" charset="0"/>
              <a:buChar char="•"/>
            </a:pPr>
            <a:r>
              <a:rPr lang="en-US" sz="1300" dirty="0">
                <a:latin typeface="Kite Display" panose="02000000000000000000" pitchFamily="2" charset="0"/>
                <a:ea typeface="Kite Display" panose="02000000000000000000" pitchFamily="2" charset="0"/>
              </a:rPr>
              <a:t>The most vulnerable in the covid-19 situation are the young and the old. For their own safety, they are restricted to their homes, going through loneliness (expressed / unexpressed)</a:t>
            </a:r>
          </a:p>
          <a:p>
            <a:pPr marL="171450" indent="-171450" algn="just">
              <a:buFont typeface="Arial" panose="020B0604020202020204" pitchFamily="34" charset="0"/>
              <a:buChar char="•"/>
            </a:pPr>
            <a:endParaRPr lang="en-US" sz="1300" dirty="0">
              <a:latin typeface="Kite Display" panose="02000000000000000000" pitchFamily="2" charset="0"/>
              <a:ea typeface="Kite Display" panose="02000000000000000000" pitchFamily="2" charset="0"/>
            </a:endParaRPr>
          </a:p>
          <a:p>
            <a:pPr marL="171450" indent="-171450" algn="just">
              <a:buFont typeface="Arial" panose="020B0604020202020204" pitchFamily="34" charset="0"/>
              <a:buChar char="•"/>
            </a:pPr>
            <a:r>
              <a:rPr lang="en-US" sz="1300" dirty="0">
                <a:latin typeface="Kite Display" panose="02000000000000000000" pitchFamily="2" charset="0"/>
                <a:ea typeface="Kite Display" panose="02000000000000000000" pitchFamily="2" charset="0"/>
              </a:rPr>
              <a:t>The old are going through silent loneliness while the young to noisy loneliness. </a:t>
            </a:r>
          </a:p>
          <a:p>
            <a:pPr marL="171450" indent="-171450" algn="just">
              <a:buFont typeface="Arial" panose="020B0604020202020204" pitchFamily="34" charset="0"/>
              <a:buChar char="•"/>
            </a:pPr>
            <a:endParaRPr lang="en-US" sz="1300" dirty="0">
              <a:latin typeface="Kite Display" panose="02000000000000000000" pitchFamily="2" charset="0"/>
              <a:ea typeface="Kite Display" panose="02000000000000000000" pitchFamily="2" charset="0"/>
            </a:endParaRPr>
          </a:p>
          <a:p>
            <a:pPr marL="171450" indent="-171450" algn="just">
              <a:buFont typeface="Arial" panose="020B0604020202020204" pitchFamily="34" charset="0"/>
              <a:buChar char="•"/>
            </a:pPr>
            <a:r>
              <a:rPr lang="en-US" sz="1300" dirty="0">
                <a:latin typeface="Kite Display" panose="02000000000000000000" pitchFamily="2" charset="0"/>
                <a:ea typeface="Kite Display" panose="02000000000000000000" pitchFamily="2" charset="0"/>
              </a:rPr>
              <a:t> The need to positively engage the young and wean away from commercial/ non-productive avocations.</a:t>
            </a:r>
          </a:p>
          <a:p>
            <a:pPr>
              <a:lnSpc>
                <a:spcPct val="120000"/>
              </a:lnSpc>
            </a:pPr>
            <a:endParaRPr lang="en-US" sz="1300" dirty="0">
              <a:solidFill>
                <a:srgbClr val="262626"/>
              </a:solidFill>
              <a:latin typeface="Kite Display" panose="02000000000000000000" pitchFamily="2" charset="0"/>
              <a:ea typeface="Kite Display" panose="02000000000000000000" pitchFamily="2" charset="0"/>
            </a:endParaRPr>
          </a:p>
        </p:txBody>
      </p:sp>
      <p:sp>
        <p:nvSpPr>
          <p:cNvPr id="43" name="TextBox 42">
            <a:extLst>
              <a:ext uri="{FF2B5EF4-FFF2-40B4-BE49-F238E27FC236}">
                <a16:creationId xmlns:a16="http://schemas.microsoft.com/office/drawing/2014/main" id="{E31DE5DE-A779-4010-A811-C8B2CC225E81}"/>
              </a:ext>
            </a:extLst>
          </p:cNvPr>
          <p:cNvSpPr txBox="1"/>
          <p:nvPr/>
        </p:nvSpPr>
        <p:spPr>
          <a:xfrm>
            <a:off x="4467776" y="3311403"/>
            <a:ext cx="6996413" cy="493277"/>
          </a:xfrm>
          <a:prstGeom prst="rect">
            <a:avLst/>
          </a:prstGeom>
          <a:noFill/>
        </p:spPr>
        <p:txBody>
          <a:bodyPr wrap="square" lIns="0" tIns="0" rIns="0" bIns="0" rtlCol="0" anchor="ctr">
            <a:spAutoFit/>
          </a:bodyPr>
          <a:lstStyle/>
          <a:p>
            <a:pPr>
              <a:lnSpc>
                <a:spcPct val="120000"/>
              </a:lnSpc>
            </a:pPr>
            <a:r>
              <a:rPr lang="en-US" sz="1400" dirty="0">
                <a:solidFill>
                  <a:srgbClr val="00B0F0"/>
                </a:solidFill>
                <a:latin typeface="Kite Display" panose="02000000000000000000" pitchFamily="2" charset="0"/>
                <a:ea typeface="Kite Display" panose="02000000000000000000" pitchFamily="2" charset="0"/>
              </a:rPr>
              <a:t>Empower grandparents to connect with the younger generation and share life wisdom</a:t>
            </a:r>
          </a:p>
          <a:p>
            <a:pPr>
              <a:lnSpc>
                <a:spcPct val="120000"/>
              </a:lnSpc>
            </a:pPr>
            <a:endParaRPr lang="en-US" sz="1400" dirty="0">
              <a:solidFill>
                <a:srgbClr val="262626"/>
              </a:solidFill>
            </a:endParaRPr>
          </a:p>
        </p:txBody>
      </p:sp>
      <p:grpSp>
        <p:nvGrpSpPr>
          <p:cNvPr id="66" name="Group 65">
            <a:extLst>
              <a:ext uri="{FF2B5EF4-FFF2-40B4-BE49-F238E27FC236}">
                <a16:creationId xmlns:a16="http://schemas.microsoft.com/office/drawing/2014/main" id="{7D55BFD8-2772-43C7-A321-37DD7EE70B22}"/>
              </a:ext>
            </a:extLst>
          </p:cNvPr>
          <p:cNvGrpSpPr/>
          <p:nvPr/>
        </p:nvGrpSpPr>
        <p:grpSpPr>
          <a:xfrm>
            <a:off x="4530952" y="4722334"/>
            <a:ext cx="344487" cy="346075"/>
            <a:chOff x="3332164" y="2898776"/>
            <a:chExt cx="344487" cy="346075"/>
          </a:xfrm>
        </p:grpSpPr>
        <p:sp>
          <p:nvSpPr>
            <p:cNvPr id="67" name="Freeform 164">
              <a:extLst>
                <a:ext uri="{FF2B5EF4-FFF2-40B4-BE49-F238E27FC236}">
                  <a16:creationId xmlns:a16="http://schemas.microsoft.com/office/drawing/2014/main" id="{EA84F59E-0FA3-473A-BBCE-7CFD6206DD7A}"/>
                </a:ext>
              </a:extLst>
            </p:cNvPr>
            <p:cNvSpPr>
              <a:spLocks/>
            </p:cNvSpPr>
            <p:nvPr/>
          </p:nvSpPr>
          <p:spPr bwMode="auto">
            <a:xfrm>
              <a:off x="3332164" y="2898776"/>
              <a:ext cx="255588" cy="233363"/>
            </a:xfrm>
            <a:custGeom>
              <a:avLst/>
              <a:gdLst>
                <a:gd name="T0" fmla="*/ 28 w 68"/>
                <a:gd name="T1" fmla="*/ 55 h 62"/>
                <a:gd name="T2" fmla="*/ 22 w 68"/>
                <a:gd name="T3" fmla="*/ 54 h 62"/>
                <a:gd name="T4" fmla="*/ 2 w 68"/>
                <a:gd name="T5" fmla="*/ 62 h 62"/>
                <a:gd name="T6" fmla="*/ 10 w 68"/>
                <a:gd name="T7" fmla="*/ 48 h 62"/>
                <a:gd name="T8" fmla="*/ 0 w 68"/>
                <a:gd name="T9" fmla="*/ 28 h 62"/>
                <a:gd name="T10" fmla="*/ 34 w 68"/>
                <a:gd name="T11" fmla="*/ 0 h 62"/>
                <a:gd name="T12" fmla="*/ 68 w 68"/>
                <a:gd name="T13" fmla="*/ 28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28" y="55"/>
                  </a:moveTo>
                  <a:cubicBezTo>
                    <a:pt x="26" y="55"/>
                    <a:pt x="24" y="55"/>
                    <a:pt x="22" y="54"/>
                  </a:cubicBezTo>
                  <a:cubicBezTo>
                    <a:pt x="2" y="62"/>
                    <a:pt x="2" y="62"/>
                    <a:pt x="2" y="62"/>
                  </a:cubicBezTo>
                  <a:cubicBezTo>
                    <a:pt x="10" y="48"/>
                    <a:pt x="10" y="48"/>
                    <a:pt x="10" y="48"/>
                  </a:cubicBezTo>
                  <a:cubicBezTo>
                    <a:pt x="4" y="43"/>
                    <a:pt x="0" y="35"/>
                    <a:pt x="0" y="28"/>
                  </a:cubicBezTo>
                  <a:cubicBezTo>
                    <a:pt x="0" y="12"/>
                    <a:pt x="15" y="0"/>
                    <a:pt x="34" y="0"/>
                  </a:cubicBezTo>
                  <a:cubicBezTo>
                    <a:pt x="53" y="0"/>
                    <a:pt x="68" y="12"/>
                    <a:pt x="68" y="28"/>
                  </a:cubicBez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Freeform 165">
              <a:extLst>
                <a:ext uri="{FF2B5EF4-FFF2-40B4-BE49-F238E27FC236}">
                  <a16:creationId xmlns:a16="http://schemas.microsoft.com/office/drawing/2014/main" id="{6C37A340-F075-4072-BDB7-89EECAA55ABE}"/>
                </a:ext>
              </a:extLst>
            </p:cNvPr>
            <p:cNvSpPr>
              <a:spLocks/>
            </p:cNvSpPr>
            <p:nvPr/>
          </p:nvSpPr>
          <p:spPr bwMode="auto">
            <a:xfrm>
              <a:off x="3467101" y="3041651"/>
              <a:ext cx="209550" cy="203200"/>
            </a:xfrm>
            <a:custGeom>
              <a:avLst/>
              <a:gdLst>
                <a:gd name="T0" fmla="*/ 0 w 56"/>
                <a:gd name="T1" fmla="*/ 24 h 54"/>
                <a:gd name="T2" fmla="*/ 38 w 56"/>
                <a:gd name="T3" fmla="*/ 46 h 54"/>
                <a:gd name="T4" fmla="*/ 54 w 56"/>
                <a:gd name="T5" fmla="*/ 52 h 54"/>
                <a:gd name="T6" fmla="*/ 48 w 56"/>
                <a:gd name="T7" fmla="*/ 40 h 54"/>
                <a:gd name="T8" fmla="*/ 56 w 56"/>
                <a:gd name="T9" fmla="*/ 24 h 54"/>
                <a:gd name="T10" fmla="*/ 28 w 56"/>
                <a:gd name="T11" fmla="*/ 0 h 54"/>
                <a:gd name="T12" fmla="*/ 0 w 56"/>
                <a:gd name="T13" fmla="*/ 24 h 54"/>
              </a:gdLst>
              <a:ahLst/>
              <a:cxnLst>
                <a:cxn ang="0">
                  <a:pos x="T0" y="T1"/>
                </a:cxn>
                <a:cxn ang="0">
                  <a:pos x="T2" y="T3"/>
                </a:cxn>
                <a:cxn ang="0">
                  <a:pos x="T4" y="T5"/>
                </a:cxn>
                <a:cxn ang="0">
                  <a:pos x="T6" y="T7"/>
                </a:cxn>
                <a:cxn ang="0">
                  <a:pos x="T8" y="T9"/>
                </a:cxn>
                <a:cxn ang="0">
                  <a:pos x="T10" y="T11"/>
                </a:cxn>
                <a:cxn ang="0">
                  <a:pos x="T12" y="T13"/>
                </a:cxn>
              </a:cxnLst>
              <a:rect l="0" t="0" r="r" b="b"/>
              <a:pathLst>
                <a:path w="56" h="54">
                  <a:moveTo>
                    <a:pt x="0" y="24"/>
                  </a:moveTo>
                  <a:cubicBezTo>
                    <a:pt x="0" y="41"/>
                    <a:pt x="20" y="54"/>
                    <a:pt x="38" y="46"/>
                  </a:cubicBezTo>
                  <a:cubicBezTo>
                    <a:pt x="54" y="52"/>
                    <a:pt x="54" y="52"/>
                    <a:pt x="54" y="52"/>
                  </a:cubicBezTo>
                  <a:cubicBezTo>
                    <a:pt x="48" y="40"/>
                    <a:pt x="48" y="40"/>
                    <a:pt x="48" y="40"/>
                  </a:cubicBezTo>
                  <a:cubicBezTo>
                    <a:pt x="53" y="36"/>
                    <a:pt x="56" y="30"/>
                    <a:pt x="56" y="24"/>
                  </a:cubicBezTo>
                  <a:cubicBezTo>
                    <a:pt x="56" y="11"/>
                    <a:pt x="43" y="0"/>
                    <a:pt x="28" y="0"/>
                  </a:cubicBezTo>
                  <a:cubicBezTo>
                    <a:pt x="13" y="0"/>
                    <a:pt x="0" y="11"/>
                    <a:pt x="0" y="24"/>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69" name="Rectangle 68">
            <a:extLst>
              <a:ext uri="{FF2B5EF4-FFF2-40B4-BE49-F238E27FC236}">
                <a16:creationId xmlns:a16="http://schemas.microsoft.com/office/drawing/2014/main" id="{C0F58AEB-BF55-4959-9716-F6AA3BA218A9}"/>
              </a:ext>
            </a:extLst>
          </p:cNvPr>
          <p:cNvSpPr/>
          <p:nvPr/>
        </p:nvSpPr>
        <p:spPr>
          <a:xfrm>
            <a:off x="4601680" y="585929"/>
            <a:ext cx="1494320" cy="394980"/>
          </a:xfrm>
          <a:prstGeom prst="rect">
            <a:avLst/>
          </a:prstGeom>
        </p:spPr>
        <p:txBody>
          <a:bodyPr wrap="none">
            <a:spAutoFit/>
          </a:bodyPr>
          <a:lstStyle/>
          <a:p>
            <a:pPr>
              <a:lnSpc>
                <a:spcPct val="120000"/>
              </a:lnSpc>
            </a:pPr>
            <a:r>
              <a:rPr lang="en-US" b="1" dirty="0">
                <a:solidFill>
                  <a:srgbClr val="E93591"/>
                </a:solidFill>
                <a:latin typeface="Kite Display" panose="02000000000000000000" pitchFamily="2" charset="0"/>
                <a:ea typeface="Kite Display" panose="02000000000000000000" pitchFamily="2" charset="0"/>
              </a:rPr>
              <a:t>The Problem</a:t>
            </a:r>
          </a:p>
        </p:txBody>
      </p:sp>
      <p:pic>
        <p:nvPicPr>
          <p:cNvPr id="70" name="Picture 69">
            <a:extLst>
              <a:ext uri="{FF2B5EF4-FFF2-40B4-BE49-F238E27FC236}">
                <a16:creationId xmlns:a16="http://schemas.microsoft.com/office/drawing/2014/main" id="{472E9F75-9972-48B5-9DAE-72F61450941A}"/>
              </a:ext>
            </a:extLst>
          </p:cNvPr>
          <p:cNvPicPr>
            <a:picLocks noChangeAspect="1"/>
          </p:cNvPicPr>
          <p:nvPr/>
        </p:nvPicPr>
        <p:blipFill>
          <a:blip r:embed="rId2"/>
          <a:stretch>
            <a:fillRect/>
          </a:stretch>
        </p:blipFill>
        <p:spPr>
          <a:xfrm rot="21266105" flipH="1">
            <a:off x="4278469" y="483326"/>
            <a:ext cx="363866" cy="522434"/>
          </a:xfrm>
          <a:prstGeom prst="rect">
            <a:avLst/>
          </a:prstGeom>
        </p:spPr>
      </p:pic>
      <p:sp>
        <p:nvSpPr>
          <p:cNvPr id="73" name="Rectangle 72">
            <a:extLst>
              <a:ext uri="{FF2B5EF4-FFF2-40B4-BE49-F238E27FC236}">
                <a16:creationId xmlns:a16="http://schemas.microsoft.com/office/drawing/2014/main" id="{6F3D3E71-A0AC-4C86-8C22-A2A5BE3B33D5}"/>
              </a:ext>
            </a:extLst>
          </p:cNvPr>
          <p:cNvSpPr/>
          <p:nvPr/>
        </p:nvSpPr>
        <p:spPr>
          <a:xfrm>
            <a:off x="4786540" y="2756145"/>
            <a:ext cx="1037463" cy="394980"/>
          </a:xfrm>
          <a:prstGeom prst="rect">
            <a:avLst/>
          </a:prstGeom>
        </p:spPr>
        <p:txBody>
          <a:bodyPr wrap="none">
            <a:spAutoFit/>
          </a:bodyPr>
          <a:lstStyle/>
          <a:p>
            <a:pPr>
              <a:lnSpc>
                <a:spcPct val="120000"/>
              </a:lnSpc>
            </a:pPr>
            <a:r>
              <a:rPr lang="en-US" b="1" dirty="0">
                <a:solidFill>
                  <a:srgbClr val="E93591"/>
                </a:solidFill>
                <a:latin typeface="Kite Display" panose="02000000000000000000" pitchFamily="2" charset="0"/>
                <a:ea typeface="Kite Display" panose="02000000000000000000" pitchFamily="2" charset="0"/>
              </a:rPr>
              <a:t>Solution</a:t>
            </a:r>
          </a:p>
        </p:txBody>
      </p:sp>
      <p:pic>
        <p:nvPicPr>
          <p:cNvPr id="74" name="Picture 73">
            <a:extLst>
              <a:ext uri="{FF2B5EF4-FFF2-40B4-BE49-F238E27FC236}">
                <a16:creationId xmlns:a16="http://schemas.microsoft.com/office/drawing/2014/main" id="{477A54D1-614A-41DF-8677-EF20D2B79EBF}"/>
              </a:ext>
            </a:extLst>
          </p:cNvPr>
          <p:cNvPicPr>
            <a:picLocks noChangeAspect="1"/>
          </p:cNvPicPr>
          <p:nvPr/>
        </p:nvPicPr>
        <p:blipFill>
          <a:blip r:embed="rId2"/>
          <a:stretch>
            <a:fillRect/>
          </a:stretch>
        </p:blipFill>
        <p:spPr>
          <a:xfrm rot="21266105" flipH="1">
            <a:off x="4435560" y="3926623"/>
            <a:ext cx="363866" cy="522434"/>
          </a:xfrm>
          <a:prstGeom prst="rect">
            <a:avLst/>
          </a:prstGeom>
        </p:spPr>
      </p:pic>
      <p:sp>
        <p:nvSpPr>
          <p:cNvPr id="75" name="Rectangle 74">
            <a:extLst>
              <a:ext uri="{FF2B5EF4-FFF2-40B4-BE49-F238E27FC236}">
                <a16:creationId xmlns:a16="http://schemas.microsoft.com/office/drawing/2014/main" id="{A32A8925-244B-4211-B54C-11461B110E17}"/>
              </a:ext>
            </a:extLst>
          </p:cNvPr>
          <p:cNvSpPr/>
          <p:nvPr/>
        </p:nvSpPr>
        <p:spPr>
          <a:xfrm>
            <a:off x="4823900" y="4052434"/>
            <a:ext cx="1019831" cy="369332"/>
          </a:xfrm>
          <a:prstGeom prst="rect">
            <a:avLst/>
          </a:prstGeom>
        </p:spPr>
        <p:txBody>
          <a:bodyPr wrap="none">
            <a:spAutoFit/>
          </a:bodyPr>
          <a:lstStyle/>
          <a:p>
            <a:r>
              <a:rPr lang="en-US" b="1" dirty="0">
                <a:solidFill>
                  <a:srgbClr val="E93591"/>
                </a:solidFill>
                <a:latin typeface="Kite Display" panose="02000000000000000000" pitchFamily="2" charset="0"/>
                <a:ea typeface="Kite Display" panose="02000000000000000000" pitchFamily="2" charset="0"/>
              </a:rPr>
              <a:t>Benefits</a:t>
            </a:r>
          </a:p>
        </p:txBody>
      </p:sp>
      <p:sp>
        <p:nvSpPr>
          <p:cNvPr id="2" name="Title 1">
            <a:extLst>
              <a:ext uri="{FF2B5EF4-FFF2-40B4-BE49-F238E27FC236}">
                <a16:creationId xmlns:a16="http://schemas.microsoft.com/office/drawing/2014/main" id="{D6CCDD26-B920-4497-A378-4F53EF7D2F50}"/>
              </a:ext>
            </a:extLst>
          </p:cNvPr>
          <p:cNvSpPr>
            <a:spLocks noGrp="1"/>
          </p:cNvSpPr>
          <p:nvPr>
            <p:ph type="title"/>
          </p:nvPr>
        </p:nvSpPr>
        <p:spPr>
          <a:xfrm>
            <a:off x="423690" y="1487402"/>
            <a:ext cx="2689999" cy="673562"/>
          </a:xfrm>
        </p:spPr>
        <p:txBody>
          <a:bodyPr>
            <a:normAutofit/>
          </a:bodyPr>
          <a:lstStyle/>
          <a:p>
            <a:r>
              <a:rPr lang="en-US" sz="3600" dirty="0"/>
              <a:t>Case Study</a:t>
            </a:r>
          </a:p>
        </p:txBody>
      </p:sp>
      <p:sp>
        <p:nvSpPr>
          <p:cNvPr id="78" name="Rectangle 77">
            <a:extLst>
              <a:ext uri="{FF2B5EF4-FFF2-40B4-BE49-F238E27FC236}">
                <a16:creationId xmlns:a16="http://schemas.microsoft.com/office/drawing/2014/main" id="{BC6A0DCC-9A9A-46B3-9B19-DB638EF15BDC}"/>
              </a:ext>
            </a:extLst>
          </p:cNvPr>
          <p:cNvSpPr/>
          <p:nvPr/>
        </p:nvSpPr>
        <p:spPr>
          <a:xfrm>
            <a:off x="4287911" y="4548054"/>
            <a:ext cx="7069721" cy="1692771"/>
          </a:xfrm>
          <a:prstGeom prst="rect">
            <a:avLst/>
          </a:prstGeom>
        </p:spPr>
        <p:txBody>
          <a:bodyPr wrap="square">
            <a:spAutoFit/>
          </a:bodyPr>
          <a:lstStyle/>
          <a:p>
            <a:pPr marL="171450" indent="-171450">
              <a:buFont typeface="Arial" panose="020B0604020202020204" pitchFamily="34" charset="0"/>
              <a:buChar char="•"/>
            </a:pPr>
            <a:r>
              <a:rPr lang="en-US" sz="1300" dirty="0">
                <a:latin typeface="Kite Display" panose="02000000000000000000" pitchFamily="2" charset="0"/>
                <a:ea typeface="Kite Display" panose="02000000000000000000" pitchFamily="2" charset="0"/>
              </a:rPr>
              <a:t>Alleviate loneliness between the young &amp; elderly through technology</a:t>
            </a:r>
          </a:p>
          <a:p>
            <a:pPr marL="171450" indent="-171450">
              <a:buFont typeface="Arial" panose="020B0604020202020204" pitchFamily="34" charset="0"/>
              <a:buChar char="•"/>
            </a:pPr>
            <a:endParaRPr lang="en-US" sz="1300" dirty="0">
              <a:latin typeface="Kite Display" panose="02000000000000000000" pitchFamily="2" charset="0"/>
              <a:ea typeface="Kite Display" panose="02000000000000000000" pitchFamily="2" charset="0"/>
            </a:endParaRPr>
          </a:p>
          <a:p>
            <a:pPr marL="171450" indent="-171450">
              <a:buFont typeface="Arial" panose="020B0604020202020204" pitchFamily="34" charset="0"/>
              <a:buChar char="•"/>
            </a:pPr>
            <a:r>
              <a:rPr lang="en-US" sz="1300" dirty="0">
                <a:latin typeface="Kite Display" panose="02000000000000000000" pitchFamily="2" charset="0"/>
                <a:ea typeface="Kite Display" panose="02000000000000000000" pitchFamily="2" charset="0"/>
              </a:rPr>
              <a:t>Preserve our wisdom through productivity engaging children</a:t>
            </a:r>
          </a:p>
          <a:p>
            <a:pPr marL="171450" indent="-171450">
              <a:buFont typeface="Arial" panose="020B0604020202020204" pitchFamily="34" charset="0"/>
              <a:buChar char="•"/>
            </a:pPr>
            <a:endParaRPr lang="en-US" sz="1300" dirty="0">
              <a:latin typeface="Kite Display" panose="02000000000000000000" pitchFamily="2" charset="0"/>
              <a:ea typeface="Kite Display" panose="02000000000000000000" pitchFamily="2" charset="0"/>
            </a:endParaRPr>
          </a:p>
          <a:p>
            <a:pPr marL="171450" indent="-171450">
              <a:buFont typeface="Arial" panose="020B0604020202020204" pitchFamily="34" charset="0"/>
              <a:buChar char="•"/>
            </a:pPr>
            <a:r>
              <a:rPr lang="en-US" sz="1300" dirty="0">
                <a:latin typeface="Kite Display" panose="02000000000000000000" pitchFamily="2" charset="0"/>
                <a:ea typeface="Kite Display" panose="02000000000000000000" pitchFamily="2" charset="0"/>
              </a:rPr>
              <a:t>Bring back the story telling tradition into our homes, to our children and to strengthen the moral grounding.</a:t>
            </a:r>
          </a:p>
          <a:p>
            <a:pPr marL="171450" indent="-171450">
              <a:buFont typeface="Arial" panose="020B0604020202020204" pitchFamily="34" charset="0"/>
              <a:buChar char="•"/>
            </a:pPr>
            <a:endParaRPr lang="en-US" sz="1300" dirty="0">
              <a:latin typeface="Kite Display" panose="02000000000000000000" pitchFamily="2" charset="0"/>
              <a:ea typeface="Kite Display" panose="02000000000000000000" pitchFamily="2" charset="0"/>
            </a:endParaRPr>
          </a:p>
          <a:p>
            <a:pPr marL="171450" indent="-171450">
              <a:buFont typeface="Arial" panose="020B0604020202020204" pitchFamily="34" charset="0"/>
              <a:buChar char="•"/>
            </a:pPr>
            <a:r>
              <a:rPr lang="en-US" sz="1300" dirty="0">
                <a:latin typeface="Kite Display" panose="02000000000000000000" pitchFamily="2" charset="0"/>
                <a:ea typeface="Kite Display" panose="02000000000000000000" pitchFamily="2" charset="0"/>
              </a:rPr>
              <a:t>Boost the confidence of the old generation in the new normal</a:t>
            </a:r>
          </a:p>
        </p:txBody>
      </p:sp>
      <p:pic>
        <p:nvPicPr>
          <p:cNvPr id="79" name="Picture 78">
            <a:extLst>
              <a:ext uri="{FF2B5EF4-FFF2-40B4-BE49-F238E27FC236}">
                <a16:creationId xmlns:a16="http://schemas.microsoft.com/office/drawing/2014/main" id="{A23C288D-84D2-4303-9B82-965992E82302}"/>
              </a:ext>
            </a:extLst>
          </p:cNvPr>
          <p:cNvPicPr>
            <a:picLocks noChangeAspect="1"/>
          </p:cNvPicPr>
          <p:nvPr/>
        </p:nvPicPr>
        <p:blipFill>
          <a:blip r:embed="rId3"/>
          <a:stretch>
            <a:fillRect/>
          </a:stretch>
        </p:blipFill>
        <p:spPr>
          <a:xfrm>
            <a:off x="-40327" y="2146666"/>
            <a:ext cx="3807581" cy="3129011"/>
          </a:xfrm>
          <a:prstGeom prst="rect">
            <a:avLst/>
          </a:prstGeom>
        </p:spPr>
      </p:pic>
      <p:pic>
        <p:nvPicPr>
          <p:cNvPr id="80" name="Picture 79">
            <a:extLst>
              <a:ext uri="{FF2B5EF4-FFF2-40B4-BE49-F238E27FC236}">
                <a16:creationId xmlns:a16="http://schemas.microsoft.com/office/drawing/2014/main" id="{8CE3099A-6EE6-48FC-9827-75977579D40F}"/>
              </a:ext>
            </a:extLst>
          </p:cNvPr>
          <p:cNvPicPr>
            <a:picLocks noChangeAspect="1"/>
          </p:cNvPicPr>
          <p:nvPr/>
        </p:nvPicPr>
        <p:blipFill>
          <a:blip r:embed="rId4"/>
          <a:stretch>
            <a:fillRect/>
          </a:stretch>
        </p:blipFill>
        <p:spPr>
          <a:xfrm>
            <a:off x="4370006" y="2739195"/>
            <a:ext cx="500212" cy="493276"/>
          </a:xfrm>
          <a:prstGeom prst="rect">
            <a:avLst/>
          </a:prstGeom>
        </p:spPr>
      </p:pic>
    </p:spTree>
    <p:extLst>
      <p:ext uri="{BB962C8B-B14F-4D97-AF65-F5344CB8AC3E}">
        <p14:creationId xmlns:p14="http://schemas.microsoft.com/office/powerpoint/2010/main" val="2150624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FDED37-1D62-4AB1-8705-1B00CF848CD1}"/>
              </a:ext>
            </a:extLst>
          </p:cNvPr>
          <p:cNvSpPr/>
          <p:nvPr/>
        </p:nvSpPr>
        <p:spPr>
          <a:xfrm>
            <a:off x="0" y="0"/>
            <a:ext cx="3767254" cy="6857992"/>
          </a:xfrm>
          <a:prstGeom prst="rect">
            <a:avLst/>
          </a:prstGeom>
          <a:solidFill>
            <a:srgbClr val="25B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5E45B03-D697-4937-BF64-AF02BC7A7E4E}"/>
              </a:ext>
            </a:extLst>
          </p:cNvPr>
          <p:cNvPicPr>
            <a:picLocks noChangeAspect="1"/>
          </p:cNvPicPr>
          <p:nvPr/>
        </p:nvPicPr>
        <p:blipFill>
          <a:blip r:embed="rId2"/>
          <a:stretch>
            <a:fillRect/>
          </a:stretch>
        </p:blipFill>
        <p:spPr>
          <a:xfrm>
            <a:off x="0" y="1924605"/>
            <a:ext cx="3818100" cy="2505352"/>
          </a:xfrm>
          <a:prstGeom prst="rect">
            <a:avLst/>
          </a:prstGeom>
        </p:spPr>
      </p:pic>
      <p:sp>
        <p:nvSpPr>
          <p:cNvPr id="6" name="Title 1">
            <a:extLst>
              <a:ext uri="{FF2B5EF4-FFF2-40B4-BE49-F238E27FC236}">
                <a16:creationId xmlns:a16="http://schemas.microsoft.com/office/drawing/2014/main" id="{98D83756-2E07-4A24-8584-0ACEEB03D4D8}"/>
              </a:ext>
            </a:extLst>
          </p:cNvPr>
          <p:cNvSpPr>
            <a:spLocks noGrp="1"/>
          </p:cNvSpPr>
          <p:nvPr>
            <p:ph type="title"/>
          </p:nvPr>
        </p:nvSpPr>
        <p:spPr>
          <a:xfrm>
            <a:off x="-25423" y="416901"/>
            <a:ext cx="3818100" cy="1507703"/>
          </a:xfrm>
        </p:spPr>
        <p:txBody>
          <a:bodyPr>
            <a:normAutofit fontScale="90000"/>
          </a:bodyPr>
          <a:lstStyle/>
          <a:p>
            <a:pPr algn="ctr"/>
            <a:r>
              <a:rPr lang="en-US" sz="3600" dirty="0"/>
              <a:t>Our Product </a:t>
            </a:r>
            <a:br>
              <a:rPr lang="en-US" sz="3600" dirty="0"/>
            </a:br>
            <a:r>
              <a:rPr lang="en-US" sz="3600" dirty="0"/>
              <a:t>&amp; </a:t>
            </a:r>
            <a:br>
              <a:rPr lang="en-US" sz="3600" dirty="0"/>
            </a:br>
            <a:r>
              <a:rPr lang="en-US" sz="3600" dirty="0"/>
              <a:t>Services</a:t>
            </a:r>
          </a:p>
        </p:txBody>
      </p:sp>
      <p:pic>
        <p:nvPicPr>
          <p:cNvPr id="7" name="Picture 6">
            <a:extLst>
              <a:ext uri="{FF2B5EF4-FFF2-40B4-BE49-F238E27FC236}">
                <a16:creationId xmlns:a16="http://schemas.microsoft.com/office/drawing/2014/main" id="{ED901CA3-E313-41D2-BCE4-14076D86956C}"/>
              </a:ext>
            </a:extLst>
          </p:cNvPr>
          <p:cNvPicPr>
            <a:picLocks noChangeAspect="1"/>
          </p:cNvPicPr>
          <p:nvPr/>
        </p:nvPicPr>
        <p:blipFill>
          <a:blip r:embed="rId3"/>
          <a:stretch>
            <a:fillRect/>
          </a:stretch>
        </p:blipFill>
        <p:spPr>
          <a:xfrm>
            <a:off x="4174240" y="879848"/>
            <a:ext cx="289911" cy="581808"/>
          </a:xfrm>
          <a:prstGeom prst="rect">
            <a:avLst/>
          </a:prstGeom>
        </p:spPr>
      </p:pic>
      <p:sp>
        <p:nvSpPr>
          <p:cNvPr id="8" name="Rectangle 7">
            <a:extLst>
              <a:ext uri="{FF2B5EF4-FFF2-40B4-BE49-F238E27FC236}">
                <a16:creationId xmlns:a16="http://schemas.microsoft.com/office/drawing/2014/main" id="{F9B576E3-239C-4FA3-96FB-B0668AC59FF1}"/>
              </a:ext>
            </a:extLst>
          </p:cNvPr>
          <p:cNvSpPr/>
          <p:nvPr/>
        </p:nvSpPr>
        <p:spPr>
          <a:xfrm>
            <a:off x="4514997" y="817097"/>
            <a:ext cx="7381081" cy="5262979"/>
          </a:xfrm>
          <a:prstGeom prst="rect">
            <a:avLst/>
          </a:prstGeom>
        </p:spPr>
        <p:txBody>
          <a:bodyPr wrap="square" anchor="t">
            <a:spAutoFit/>
          </a:bodyPr>
          <a:lstStyle/>
          <a:p>
            <a:r>
              <a:rPr lang="en-US" sz="1600" dirty="0">
                <a:latin typeface="Kite Display" panose="02000000000000000000" pitchFamily="2" charset="0"/>
                <a:ea typeface="Kite Display" panose="02000000000000000000" pitchFamily="2" charset="0"/>
              </a:rPr>
              <a:t>Cross-generational interaction tool : A Live interaction with granny’s in different languages and has stories in stories in English, Hindi, Tamil, Telugu, Malayalam, Kannada, Gujarati, Marathi and Bengali. Also, there are stories that will inculcate the Indian culture and heritage among kids such as Grandpa &amp; Grandma, Royal Tales &amp; Legends, etc.</a:t>
            </a:r>
          </a:p>
          <a:p>
            <a:endParaRPr lang="en-US" sz="1600" dirty="0">
              <a:latin typeface="Kite Display" panose="02000000000000000000" pitchFamily="2" charset="0"/>
              <a:ea typeface="Kite Display" panose="02000000000000000000" pitchFamily="2" charset="0"/>
            </a:endParaRPr>
          </a:p>
          <a:p>
            <a:endParaRPr lang="en-US" sz="1600" dirty="0">
              <a:latin typeface="Kite Display" panose="02000000000000000000" pitchFamily="2" charset="0"/>
              <a:ea typeface="Kite Display" panose="02000000000000000000" pitchFamily="2" charset="0"/>
            </a:endParaRPr>
          </a:p>
          <a:p>
            <a:r>
              <a:rPr lang="en-US" sz="1600" dirty="0">
                <a:latin typeface="Kite Display" panose="02000000000000000000" pitchFamily="2" charset="0"/>
                <a:ea typeface="Kite Display" panose="02000000000000000000" pitchFamily="2" charset="0"/>
              </a:rPr>
              <a:t>The application aims to entertain kids and make them learn and communicate in their mother tongue.</a:t>
            </a:r>
          </a:p>
          <a:p>
            <a:br>
              <a:rPr lang="en-US" sz="1600" dirty="0">
                <a:latin typeface="Kite Display" panose="02000000000000000000" pitchFamily="2" charset="0"/>
                <a:ea typeface="Kite Display" panose="02000000000000000000" pitchFamily="2" charset="0"/>
              </a:rPr>
            </a:br>
            <a:br>
              <a:rPr lang="en-US" sz="1600" dirty="0">
                <a:latin typeface="Kite Display" panose="02000000000000000000" pitchFamily="2" charset="0"/>
                <a:ea typeface="Kite Display" panose="02000000000000000000" pitchFamily="2" charset="0"/>
              </a:rPr>
            </a:br>
            <a:r>
              <a:rPr lang="en-US" sz="1600" dirty="0">
                <a:latin typeface="Kite Display" panose="02000000000000000000" pitchFamily="2" charset="0"/>
                <a:ea typeface="Kite Display" panose="02000000000000000000" pitchFamily="2" charset="0"/>
              </a:rPr>
              <a:t>Stories are divided into somewhat independent chapters, the first of which is always free.</a:t>
            </a:r>
          </a:p>
          <a:p>
            <a:endParaRPr lang="en-US" sz="1600" dirty="0">
              <a:latin typeface="Kite Display" panose="02000000000000000000" pitchFamily="2" charset="0"/>
              <a:ea typeface="Kite Display" panose="02000000000000000000" pitchFamily="2" charset="0"/>
            </a:endParaRPr>
          </a:p>
          <a:p>
            <a:endParaRPr lang="en-US" sz="1600" dirty="0">
              <a:latin typeface="Kite Display" panose="02000000000000000000" pitchFamily="2" charset="0"/>
              <a:ea typeface="Kite Display" panose="02000000000000000000" pitchFamily="2" charset="0"/>
            </a:endParaRPr>
          </a:p>
          <a:p>
            <a:r>
              <a:rPr lang="en-US" sz="1600" dirty="0">
                <a:latin typeface="Kite Display"/>
                <a:ea typeface="Kite Display" panose="02000000000000000000" pitchFamily="2" charset="0"/>
              </a:rPr>
              <a:t>Meethi Katha can help children of 5 to 12 ages listen to the stories in a well-structured and thoughtful ways.</a:t>
            </a:r>
          </a:p>
          <a:p>
            <a:endParaRPr lang="en-US" sz="1600" dirty="0">
              <a:latin typeface="Kite Display" panose="02000000000000000000" pitchFamily="2" charset="0"/>
              <a:ea typeface="Kite Display" panose="02000000000000000000" pitchFamily="2" charset="0"/>
            </a:endParaRPr>
          </a:p>
          <a:p>
            <a:endParaRPr lang="en-US" sz="1600" dirty="0">
              <a:latin typeface="Kite Display" panose="02000000000000000000" pitchFamily="2" charset="0"/>
              <a:ea typeface="Kite Display" panose="02000000000000000000" pitchFamily="2" charset="0"/>
            </a:endParaRPr>
          </a:p>
          <a:p>
            <a:r>
              <a:rPr lang="en-US" sz="1600" dirty="0">
                <a:latin typeface="Kite Display"/>
                <a:ea typeface="Kite Display" panose="02000000000000000000" pitchFamily="2" charset="0"/>
              </a:rPr>
              <a:t>This would be expanded globally and will include games, Life lessons, Cultural view exchange etc.</a:t>
            </a:r>
          </a:p>
        </p:txBody>
      </p:sp>
      <p:pic>
        <p:nvPicPr>
          <p:cNvPr id="10" name="Picture 9">
            <a:extLst>
              <a:ext uri="{FF2B5EF4-FFF2-40B4-BE49-F238E27FC236}">
                <a16:creationId xmlns:a16="http://schemas.microsoft.com/office/drawing/2014/main" id="{15C8948C-7F23-4FAE-B053-2467785B8E25}"/>
              </a:ext>
            </a:extLst>
          </p:cNvPr>
          <p:cNvPicPr>
            <a:picLocks noChangeAspect="1"/>
          </p:cNvPicPr>
          <p:nvPr/>
        </p:nvPicPr>
        <p:blipFill>
          <a:blip r:embed="rId4"/>
          <a:stretch>
            <a:fillRect/>
          </a:stretch>
        </p:blipFill>
        <p:spPr>
          <a:xfrm>
            <a:off x="4140753" y="2587229"/>
            <a:ext cx="289911" cy="471318"/>
          </a:xfrm>
          <a:prstGeom prst="rect">
            <a:avLst/>
          </a:prstGeom>
        </p:spPr>
      </p:pic>
      <p:pic>
        <p:nvPicPr>
          <p:cNvPr id="12" name="Picture 11">
            <a:extLst>
              <a:ext uri="{FF2B5EF4-FFF2-40B4-BE49-F238E27FC236}">
                <a16:creationId xmlns:a16="http://schemas.microsoft.com/office/drawing/2014/main" id="{95427F4F-E90A-4693-9BC1-D0A6B3B9E722}"/>
              </a:ext>
            </a:extLst>
          </p:cNvPr>
          <p:cNvPicPr>
            <a:picLocks noChangeAspect="1"/>
          </p:cNvPicPr>
          <p:nvPr/>
        </p:nvPicPr>
        <p:blipFill>
          <a:blip r:embed="rId5"/>
          <a:stretch>
            <a:fillRect/>
          </a:stretch>
        </p:blipFill>
        <p:spPr>
          <a:xfrm>
            <a:off x="4159192" y="3526975"/>
            <a:ext cx="271472" cy="521425"/>
          </a:xfrm>
          <a:prstGeom prst="rect">
            <a:avLst/>
          </a:prstGeom>
        </p:spPr>
      </p:pic>
      <p:pic>
        <p:nvPicPr>
          <p:cNvPr id="13" name="Picture 12">
            <a:extLst>
              <a:ext uri="{FF2B5EF4-FFF2-40B4-BE49-F238E27FC236}">
                <a16:creationId xmlns:a16="http://schemas.microsoft.com/office/drawing/2014/main" id="{E137FF42-437C-4050-9494-66BB9461B390}"/>
              </a:ext>
            </a:extLst>
          </p:cNvPr>
          <p:cNvPicPr>
            <a:picLocks noChangeAspect="1"/>
          </p:cNvPicPr>
          <p:nvPr/>
        </p:nvPicPr>
        <p:blipFill>
          <a:blip r:embed="rId6"/>
          <a:stretch>
            <a:fillRect/>
          </a:stretch>
        </p:blipFill>
        <p:spPr>
          <a:xfrm>
            <a:off x="4174240" y="4513939"/>
            <a:ext cx="294443" cy="517116"/>
          </a:xfrm>
          <a:prstGeom prst="rect">
            <a:avLst/>
          </a:prstGeom>
        </p:spPr>
      </p:pic>
      <p:pic>
        <p:nvPicPr>
          <p:cNvPr id="15" name="Picture 14">
            <a:extLst>
              <a:ext uri="{FF2B5EF4-FFF2-40B4-BE49-F238E27FC236}">
                <a16:creationId xmlns:a16="http://schemas.microsoft.com/office/drawing/2014/main" id="{952BABC3-9D77-46EE-987C-A4DD849E21EE}"/>
              </a:ext>
            </a:extLst>
          </p:cNvPr>
          <p:cNvPicPr>
            <a:picLocks noChangeAspect="1"/>
          </p:cNvPicPr>
          <p:nvPr/>
        </p:nvPicPr>
        <p:blipFill>
          <a:blip r:embed="rId3"/>
          <a:stretch>
            <a:fillRect/>
          </a:stretch>
        </p:blipFill>
        <p:spPr>
          <a:xfrm>
            <a:off x="4222877" y="5435634"/>
            <a:ext cx="289911" cy="581808"/>
          </a:xfrm>
          <a:prstGeom prst="rect">
            <a:avLst/>
          </a:prstGeom>
        </p:spPr>
      </p:pic>
    </p:spTree>
    <p:extLst>
      <p:ext uri="{BB962C8B-B14F-4D97-AF65-F5344CB8AC3E}">
        <p14:creationId xmlns:p14="http://schemas.microsoft.com/office/powerpoint/2010/main" val="1736147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D02769-89A4-412D-B0E4-EE8453161D98}"/>
              </a:ext>
            </a:extLst>
          </p:cNvPr>
          <p:cNvSpPr>
            <a:spLocks noGrp="1"/>
          </p:cNvSpPr>
          <p:nvPr>
            <p:ph type="title"/>
          </p:nvPr>
        </p:nvSpPr>
        <p:spPr>
          <a:xfrm>
            <a:off x="0" y="445024"/>
            <a:ext cx="10895079" cy="578885"/>
          </a:xfrm>
        </p:spPr>
        <p:txBody>
          <a:bodyPr/>
          <a:lstStyle/>
          <a:p>
            <a:r>
              <a:rPr lang="en-US" dirty="0">
                <a:solidFill>
                  <a:srgbClr val="E93591"/>
                </a:solidFill>
              </a:rPr>
              <a:t>Video Link</a:t>
            </a:r>
          </a:p>
        </p:txBody>
      </p:sp>
      <p:pic>
        <p:nvPicPr>
          <p:cNvPr id="4" name="Picture Placeholder 12" descr="A close up of a video camera lens">
            <a:extLst>
              <a:ext uri="{FF2B5EF4-FFF2-40B4-BE49-F238E27FC236}">
                <a16:creationId xmlns:a16="http://schemas.microsoft.com/office/drawing/2014/main" id="{1A1194E2-38C2-4605-88AC-B95230A89984}"/>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0" y="1668771"/>
            <a:ext cx="12192000" cy="3915283"/>
          </a:xfrm>
        </p:spPr>
      </p:pic>
      <p:sp>
        <p:nvSpPr>
          <p:cNvPr id="2" name="TextBox 1">
            <a:extLst>
              <a:ext uri="{FF2B5EF4-FFF2-40B4-BE49-F238E27FC236}">
                <a16:creationId xmlns:a16="http://schemas.microsoft.com/office/drawing/2014/main" id="{F7843D4C-7F2D-45E3-BF77-3DA0ADB190EC}"/>
              </a:ext>
            </a:extLst>
          </p:cNvPr>
          <p:cNvSpPr txBox="1"/>
          <p:nvPr/>
        </p:nvSpPr>
        <p:spPr>
          <a:xfrm>
            <a:off x="6613864" y="4873844"/>
            <a:ext cx="4003829" cy="461665"/>
          </a:xfrm>
          <a:prstGeom prst="rect">
            <a:avLst/>
          </a:prstGeom>
          <a:noFill/>
        </p:spPr>
        <p:txBody>
          <a:bodyPr wrap="square" rtlCol="0">
            <a:spAutoFit/>
          </a:bodyPr>
          <a:lstStyle/>
          <a:p>
            <a:r>
              <a:rPr lang="en-US" sz="2400" b="1" dirty="0">
                <a:latin typeface="Kite Display" panose="02000000000000000000" pitchFamily="2" charset="0"/>
                <a:ea typeface="Kite Display" panose="02000000000000000000" pitchFamily="2" charset="0"/>
                <a:hlinkClick r:id="rId3">
                  <a:extLst>
                    <a:ext uri="{A12FA001-AC4F-418D-AE19-62706E023703}">
                      <ahyp:hlinkClr xmlns:ahyp="http://schemas.microsoft.com/office/drawing/2018/hyperlinkcolor" val="tx"/>
                    </a:ext>
                  </a:extLst>
                </a:hlinkClick>
              </a:rPr>
              <a:t>Product Video on YouTube</a:t>
            </a:r>
            <a:endParaRPr lang="en-US" sz="2400" b="1" dirty="0">
              <a:latin typeface="Kite Display" panose="02000000000000000000" pitchFamily="2" charset="0"/>
              <a:ea typeface="Kite Display" panose="02000000000000000000" pitchFamily="2" charset="0"/>
            </a:endParaRPr>
          </a:p>
        </p:txBody>
      </p:sp>
    </p:spTree>
    <p:extLst>
      <p:ext uri="{BB962C8B-B14F-4D97-AF65-F5344CB8AC3E}">
        <p14:creationId xmlns:p14="http://schemas.microsoft.com/office/powerpoint/2010/main" val="4035877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F8F4-46B1-47EF-B8B2-7F2802117B04}"/>
              </a:ext>
            </a:extLst>
          </p:cNvPr>
          <p:cNvSpPr>
            <a:spLocks noGrp="1"/>
          </p:cNvSpPr>
          <p:nvPr>
            <p:ph type="title"/>
          </p:nvPr>
        </p:nvSpPr>
        <p:spPr>
          <a:xfrm>
            <a:off x="287338" y="365125"/>
            <a:ext cx="10819550" cy="578885"/>
          </a:xfrm>
        </p:spPr>
        <p:txBody>
          <a:bodyPr/>
          <a:lstStyle/>
          <a:p>
            <a:r>
              <a:rPr lang="en-US" dirty="0">
                <a:solidFill>
                  <a:schemeClr val="accent1"/>
                </a:solidFill>
              </a:rPr>
              <a:t>Solution Roadmap</a:t>
            </a:r>
          </a:p>
        </p:txBody>
      </p:sp>
      <p:graphicFrame>
        <p:nvGraphicFramePr>
          <p:cNvPr id="3" name="Diagram 2">
            <a:extLst>
              <a:ext uri="{FF2B5EF4-FFF2-40B4-BE49-F238E27FC236}">
                <a16:creationId xmlns:a16="http://schemas.microsoft.com/office/drawing/2014/main" id="{6EA683D5-CAFB-4EC6-8D96-DAE81D60B474}"/>
              </a:ext>
            </a:extLst>
          </p:cNvPr>
          <p:cNvGraphicFramePr/>
          <p:nvPr>
            <p:extLst>
              <p:ext uri="{D42A27DB-BD31-4B8C-83A1-F6EECF244321}">
                <p14:modId xmlns:p14="http://schemas.microsoft.com/office/powerpoint/2010/main" val="2790793293"/>
              </p:ext>
            </p:extLst>
          </p:nvPr>
        </p:nvGraphicFramePr>
        <p:xfrm>
          <a:off x="1596991" y="1207938"/>
          <a:ext cx="900294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2D41D087-C10F-4E1D-B51C-BEC0859FCB8D}"/>
              </a:ext>
            </a:extLst>
          </p:cNvPr>
          <p:cNvSpPr txBox="1"/>
          <p:nvPr/>
        </p:nvSpPr>
        <p:spPr>
          <a:xfrm>
            <a:off x="1908698" y="2926106"/>
            <a:ext cx="1935332" cy="369332"/>
          </a:xfrm>
          <a:prstGeom prst="rect">
            <a:avLst/>
          </a:prstGeom>
          <a:noFill/>
        </p:spPr>
        <p:txBody>
          <a:bodyPr wrap="square" rtlCol="0">
            <a:spAutoFit/>
          </a:bodyPr>
          <a:lstStyle/>
          <a:p>
            <a:r>
              <a:rPr lang="en-US" dirty="0"/>
              <a:t>Meethi Katha 1.0</a:t>
            </a:r>
          </a:p>
        </p:txBody>
      </p:sp>
      <p:sp>
        <p:nvSpPr>
          <p:cNvPr id="5" name="TextBox 4">
            <a:extLst>
              <a:ext uri="{FF2B5EF4-FFF2-40B4-BE49-F238E27FC236}">
                <a16:creationId xmlns:a16="http://schemas.microsoft.com/office/drawing/2014/main" id="{9025F648-D3DF-4B91-A6CD-A494D755700B}"/>
              </a:ext>
            </a:extLst>
          </p:cNvPr>
          <p:cNvSpPr txBox="1"/>
          <p:nvPr/>
        </p:nvSpPr>
        <p:spPr>
          <a:xfrm>
            <a:off x="5128334" y="2128592"/>
            <a:ext cx="1935332" cy="369332"/>
          </a:xfrm>
          <a:prstGeom prst="rect">
            <a:avLst/>
          </a:prstGeom>
          <a:noFill/>
        </p:spPr>
        <p:txBody>
          <a:bodyPr wrap="square" rtlCol="0">
            <a:spAutoFit/>
          </a:bodyPr>
          <a:lstStyle/>
          <a:p>
            <a:r>
              <a:rPr lang="en-US" dirty="0"/>
              <a:t>Meethi Katha 2.0</a:t>
            </a:r>
          </a:p>
        </p:txBody>
      </p:sp>
      <p:sp>
        <p:nvSpPr>
          <p:cNvPr id="6" name="TextBox 5">
            <a:extLst>
              <a:ext uri="{FF2B5EF4-FFF2-40B4-BE49-F238E27FC236}">
                <a16:creationId xmlns:a16="http://schemas.microsoft.com/office/drawing/2014/main" id="{72DC3601-093A-45CA-97DD-4F7672D4FCA6}"/>
              </a:ext>
            </a:extLst>
          </p:cNvPr>
          <p:cNvSpPr txBox="1"/>
          <p:nvPr/>
        </p:nvSpPr>
        <p:spPr>
          <a:xfrm>
            <a:off x="8232578" y="1467776"/>
            <a:ext cx="1935332" cy="369332"/>
          </a:xfrm>
          <a:prstGeom prst="rect">
            <a:avLst/>
          </a:prstGeom>
          <a:noFill/>
        </p:spPr>
        <p:txBody>
          <a:bodyPr wrap="square" rtlCol="0">
            <a:spAutoFit/>
          </a:bodyPr>
          <a:lstStyle/>
          <a:p>
            <a:r>
              <a:rPr lang="en-US" dirty="0"/>
              <a:t>Meethi Katha 3.0</a:t>
            </a:r>
          </a:p>
        </p:txBody>
      </p:sp>
    </p:spTree>
    <p:extLst>
      <p:ext uri="{BB962C8B-B14F-4D97-AF65-F5344CB8AC3E}">
        <p14:creationId xmlns:p14="http://schemas.microsoft.com/office/powerpoint/2010/main" val="3383405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08EDDF-E1B7-4423-80E1-C1BDC291FF07}"/>
              </a:ext>
            </a:extLst>
          </p:cNvPr>
          <p:cNvSpPr>
            <a:spLocks noGrp="1"/>
          </p:cNvSpPr>
          <p:nvPr>
            <p:ph type="title"/>
          </p:nvPr>
        </p:nvSpPr>
        <p:spPr>
          <a:xfrm>
            <a:off x="94432" y="209151"/>
            <a:ext cx="10895079" cy="578885"/>
          </a:xfrm>
        </p:spPr>
        <p:txBody>
          <a:bodyPr/>
          <a:lstStyle/>
          <a:p>
            <a:r>
              <a:rPr lang="en-US" dirty="0">
                <a:solidFill>
                  <a:srgbClr val="E93591"/>
                </a:solidFill>
              </a:rPr>
              <a:t>Architecture Overview</a:t>
            </a:r>
          </a:p>
        </p:txBody>
      </p:sp>
      <p:sp>
        <p:nvSpPr>
          <p:cNvPr id="5" name="Rectangle 4">
            <a:extLst>
              <a:ext uri="{FF2B5EF4-FFF2-40B4-BE49-F238E27FC236}">
                <a16:creationId xmlns:a16="http://schemas.microsoft.com/office/drawing/2014/main" id="{6A5F644A-5ABE-420E-8585-785CD09835D5}"/>
              </a:ext>
            </a:extLst>
          </p:cNvPr>
          <p:cNvSpPr/>
          <p:nvPr/>
        </p:nvSpPr>
        <p:spPr>
          <a:xfrm>
            <a:off x="510270" y="2081317"/>
            <a:ext cx="4489143" cy="2123658"/>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sz="1200" dirty="0">
                <a:latin typeface="Kite Display" panose="02000000000000000000" pitchFamily="2" charset="0"/>
                <a:ea typeface="Kite Display" panose="02000000000000000000" pitchFamily="2" charset="0"/>
              </a:rPr>
              <a:t>PHP Codeignator/MEAN Stack</a:t>
            </a:r>
          </a:p>
          <a:p>
            <a:pPr marL="342900" marR="0" lvl="0" indent="-342900">
              <a:spcBef>
                <a:spcPts val="0"/>
              </a:spcBef>
              <a:spcAft>
                <a:spcPts val="0"/>
              </a:spcAft>
              <a:buFont typeface="Symbol" panose="05050102010706020507" pitchFamily="18" charset="2"/>
              <a:buChar char=""/>
            </a:pPr>
            <a:endParaRPr lang="en-US" sz="1200" dirty="0">
              <a:latin typeface="Kite Display" panose="02000000000000000000" pitchFamily="2" charset="0"/>
              <a:ea typeface="Kite Display" panose="02000000000000000000" pitchFamily="2" charset="0"/>
            </a:endParaRPr>
          </a:p>
          <a:p>
            <a:pPr marL="342900" marR="0" lvl="0" indent="-342900">
              <a:spcBef>
                <a:spcPts val="0"/>
              </a:spcBef>
              <a:spcAft>
                <a:spcPts val="0"/>
              </a:spcAft>
              <a:buFont typeface="Symbol" panose="05050102010706020507" pitchFamily="18" charset="2"/>
              <a:buChar char=""/>
            </a:pPr>
            <a:r>
              <a:rPr lang="en-US" sz="1200" dirty="0">
                <a:latin typeface="Kite Display" panose="02000000000000000000" pitchFamily="2" charset="0"/>
                <a:ea typeface="Kite Display" panose="02000000000000000000" pitchFamily="2" charset="0"/>
              </a:rPr>
              <a:t>HTML/AngularJS</a:t>
            </a:r>
          </a:p>
          <a:p>
            <a:pPr marL="342900" marR="0" lvl="0" indent="-342900">
              <a:spcBef>
                <a:spcPts val="0"/>
              </a:spcBef>
              <a:spcAft>
                <a:spcPts val="0"/>
              </a:spcAft>
              <a:buFont typeface="Symbol" panose="05050102010706020507" pitchFamily="18" charset="2"/>
              <a:buChar char=""/>
            </a:pPr>
            <a:endParaRPr lang="en-US" sz="1200" dirty="0">
              <a:latin typeface="Kite Display" panose="02000000000000000000" pitchFamily="2" charset="0"/>
              <a:ea typeface="Kite Display" panose="02000000000000000000" pitchFamily="2" charset="0"/>
            </a:endParaRPr>
          </a:p>
          <a:p>
            <a:pPr marL="342900" marR="0" lvl="0" indent="-342900">
              <a:spcBef>
                <a:spcPts val="0"/>
              </a:spcBef>
              <a:spcAft>
                <a:spcPts val="0"/>
              </a:spcAft>
              <a:buFont typeface="Symbol" panose="05050102010706020507" pitchFamily="18" charset="2"/>
              <a:buChar char=""/>
            </a:pPr>
            <a:r>
              <a:rPr lang="en-US" sz="1200" dirty="0">
                <a:latin typeface="Kite Display" panose="02000000000000000000" pitchFamily="2" charset="0"/>
                <a:ea typeface="Kite Display" panose="02000000000000000000" pitchFamily="2" charset="0"/>
              </a:rPr>
              <a:t>MySQL/MS SQL (Data base)</a:t>
            </a:r>
          </a:p>
          <a:p>
            <a:pPr marL="342900" marR="0" lvl="0" indent="-342900">
              <a:spcBef>
                <a:spcPts val="0"/>
              </a:spcBef>
              <a:spcAft>
                <a:spcPts val="0"/>
              </a:spcAft>
              <a:buFont typeface="Symbol" panose="05050102010706020507" pitchFamily="18" charset="2"/>
              <a:buChar char=""/>
            </a:pPr>
            <a:endParaRPr lang="en-US" sz="1200" dirty="0">
              <a:latin typeface="Kite Display" panose="02000000000000000000" pitchFamily="2" charset="0"/>
              <a:ea typeface="Kite Display" panose="02000000000000000000" pitchFamily="2" charset="0"/>
            </a:endParaRPr>
          </a:p>
          <a:p>
            <a:pPr marL="342900" marR="0" lvl="0" indent="-342900">
              <a:spcBef>
                <a:spcPts val="0"/>
              </a:spcBef>
              <a:spcAft>
                <a:spcPts val="0"/>
              </a:spcAft>
              <a:buFont typeface="Symbol" panose="05050102010706020507" pitchFamily="18" charset="2"/>
              <a:buChar char=""/>
            </a:pPr>
            <a:r>
              <a:rPr lang="en-US" sz="1200" dirty="0">
                <a:latin typeface="Kite Display" panose="02000000000000000000" pitchFamily="2" charset="0"/>
                <a:ea typeface="Kite Display" panose="02000000000000000000" pitchFamily="2" charset="0"/>
              </a:rPr>
              <a:t>Live stream: We propose free live stream modules from zoom, jitsi which can be integrated though with certain limitation in usage time and branding.</a:t>
            </a:r>
          </a:p>
          <a:p>
            <a:pPr marL="342900" marR="0" lvl="0" indent="-342900">
              <a:spcBef>
                <a:spcPts val="0"/>
              </a:spcBef>
              <a:spcAft>
                <a:spcPts val="0"/>
              </a:spcAft>
              <a:buFont typeface="Symbol" panose="05050102010706020507" pitchFamily="18" charset="2"/>
              <a:buChar char=""/>
            </a:pPr>
            <a:endParaRPr lang="en-US" sz="1200" dirty="0">
              <a:latin typeface="Kite Display" panose="02000000000000000000" pitchFamily="2" charset="0"/>
              <a:ea typeface="Kite Display" panose="02000000000000000000" pitchFamily="2" charset="0"/>
            </a:endParaRPr>
          </a:p>
          <a:p>
            <a:pPr marL="342900" marR="0" lvl="0" indent="-342900">
              <a:spcBef>
                <a:spcPts val="0"/>
              </a:spcBef>
              <a:spcAft>
                <a:spcPts val="0"/>
              </a:spcAft>
              <a:buFont typeface="Symbol" panose="05050102010706020507" pitchFamily="18" charset="2"/>
              <a:buChar char=""/>
            </a:pPr>
            <a:r>
              <a:rPr lang="en-US" sz="1200" dirty="0">
                <a:effectLst/>
                <a:latin typeface="Kite Display" panose="02000000000000000000" pitchFamily="2" charset="0"/>
                <a:ea typeface="Kite Display" panose="02000000000000000000" pitchFamily="2" charset="0"/>
              </a:rPr>
              <a:t>IBM Mobile First</a:t>
            </a:r>
          </a:p>
        </p:txBody>
      </p:sp>
      <p:pic>
        <p:nvPicPr>
          <p:cNvPr id="6" name="Picture 5">
            <a:extLst>
              <a:ext uri="{FF2B5EF4-FFF2-40B4-BE49-F238E27FC236}">
                <a16:creationId xmlns:a16="http://schemas.microsoft.com/office/drawing/2014/main" id="{5B709538-FDDB-4D24-B3B7-597A31863033}"/>
              </a:ext>
            </a:extLst>
          </p:cNvPr>
          <p:cNvPicPr>
            <a:picLocks noChangeAspect="1"/>
          </p:cNvPicPr>
          <p:nvPr/>
        </p:nvPicPr>
        <p:blipFill>
          <a:blip r:embed="rId2"/>
          <a:stretch>
            <a:fillRect/>
          </a:stretch>
        </p:blipFill>
        <p:spPr>
          <a:xfrm>
            <a:off x="5168089" y="1300939"/>
            <a:ext cx="6216417" cy="4760508"/>
          </a:xfrm>
          <a:prstGeom prst="rect">
            <a:avLst/>
          </a:prstGeom>
        </p:spPr>
      </p:pic>
      <p:sp>
        <p:nvSpPr>
          <p:cNvPr id="7" name="Rectangle 6">
            <a:extLst>
              <a:ext uri="{FF2B5EF4-FFF2-40B4-BE49-F238E27FC236}">
                <a16:creationId xmlns:a16="http://schemas.microsoft.com/office/drawing/2014/main" id="{AE84638E-3CDB-4068-93DA-10BF2DEC9CB7}"/>
              </a:ext>
            </a:extLst>
          </p:cNvPr>
          <p:cNvSpPr/>
          <p:nvPr/>
        </p:nvSpPr>
        <p:spPr>
          <a:xfrm>
            <a:off x="5080986" y="907335"/>
            <a:ext cx="6741374" cy="338554"/>
          </a:xfrm>
          <a:prstGeom prst="rect">
            <a:avLst/>
          </a:prstGeom>
        </p:spPr>
        <p:txBody>
          <a:bodyPr wrap="square">
            <a:spAutoFit/>
          </a:bodyPr>
          <a:lstStyle/>
          <a:p>
            <a:r>
              <a:rPr lang="en-US" sz="1600" dirty="0">
                <a:solidFill>
                  <a:srgbClr val="333333"/>
                </a:solidFill>
                <a:latin typeface="Kite Display" panose="02000000000000000000" pitchFamily="2" charset="0"/>
                <a:ea typeface="Kite Display" panose="02000000000000000000" pitchFamily="2" charset="0"/>
              </a:rPr>
              <a:t>The following figure shows the components of Mobile Foundation:</a:t>
            </a:r>
            <a:endParaRPr lang="en-US" sz="1600" dirty="0">
              <a:latin typeface="Kite Display" panose="02000000000000000000" pitchFamily="2" charset="0"/>
              <a:ea typeface="Kite Display" panose="02000000000000000000" pitchFamily="2" charset="0"/>
            </a:endParaRPr>
          </a:p>
        </p:txBody>
      </p:sp>
      <p:sp>
        <p:nvSpPr>
          <p:cNvPr id="8" name="Rectangle 7">
            <a:extLst>
              <a:ext uri="{FF2B5EF4-FFF2-40B4-BE49-F238E27FC236}">
                <a16:creationId xmlns:a16="http://schemas.microsoft.com/office/drawing/2014/main" id="{7065DBB2-33B9-438D-9E59-E82A4CA7FFA2}"/>
              </a:ext>
            </a:extLst>
          </p:cNvPr>
          <p:cNvSpPr/>
          <p:nvPr/>
        </p:nvSpPr>
        <p:spPr>
          <a:xfrm>
            <a:off x="723334" y="1470216"/>
            <a:ext cx="3253862" cy="338554"/>
          </a:xfrm>
          <a:prstGeom prst="rect">
            <a:avLst/>
          </a:prstGeom>
        </p:spPr>
        <p:txBody>
          <a:bodyPr wrap="square">
            <a:spAutoFit/>
          </a:bodyPr>
          <a:lstStyle/>
          <a:p>
            <a:r>
              <a:rPr lang="en-US" sz="1600" dirty="0">
                <a:solidFill>
                  <a:schemeClr val="bg2">
                    <a:lumMod val="50000"/>
                  </a:schemeClr>
                </a:solidFill>
                <a:latin typeface="Kite Display" panose="02000000000000000000" pitchFamily="2" charset="0"/>
                <a:ea typeface="Kite Display" panose="02000000000000000000" pitchFamily="2" charset="0"/>
              </a:rPr>
              <a:t>High Level Configuration:</a:t>
            </a:r>
          </a:p>
        </p:txBody>
      </p:sp>
    </p:spTree>
    <p:extLst>
      <p:ext uri="{BB962C8B-B14F-4D97-AF65-F5344CB8AC3E}">
        <p14:creationId xmlns:p14="http://schemas.microsoft.com/office/powerpoint/2010/main" val="189045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58BE01-3CBE-4140-8828-DBA89AE42E5D}"/>
              </a:ext>
            </a:extLst>
          </p:cNvPr>
          <p:cNvSpPr>
            <a:spLocks noGrp="1"/>
          </p:cNvSpPr>
          <p:nvPr>
            <p:ph type="title"/>
          </p:nvPr>
        </p:nvSpPr>
        <p:spPr>
          <a:xfrm>
            <a:off x="94432" y="209151"/>
            <a:ext cx="10895079" cy="578885"/>
          </a:xfrm>
        </p:spPr>
        <p:txBody>
          <a:bodyPr/>
          <a:lstStyle/>
          <a:p>
            <a:r>
              <a:rPr lang="en-US" dirty="0">
                <a:solidFill>
                  <a:srgbClr val="E93591"/>
                </a:solidFill>
              </a:rPr>
              <a:t>Architecture High level Design</a:t>
            </a:r>
          </a:p>
        </p:txBody>
      </p:sp>
      <p:pic>
        <p:nvPicPr>
          <p:cNvPr id="7" name="Picture 6">
            <a:extLst>
              <a:ext uri="{FF2B5EF4-FFF2-40B4-BE49-F238E27FC236}">
                <a16:creationId xmlns:a16="http://schemas.microsoft.com/office/drawing/2014/main" id="{E59C9C47-3348-461D-B262-4ED7829831AC}"/>
              </a:ext>
            </a:extLst>
          </p:cNvPr>
          <p:cNvPicPr>
            <a:picLocks noChangeAspect="1"/>
          </p:cNvPicPr>
          <p:nvPr/>
        </p:nvPicPr>
        <p:blipFill>
          <a:blip r:embed="rId2"/>
          <a:stretch>
            <a:fillRect/>
          </a:stretch>
        </p:blipFill>
        <p:spPr>
          <a:xfrm>
            <a:off x="605572" y="947380"/>
            <a:ext cx="10154163" cy="5420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74784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44"/>
  <p:tag name="BAINBULLETSACTIVATED" val="True"/>
  <p:tag name="BAINBULLETSLEVELSFINGERPRINT" val="-1156565597"/>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AS_UNIQUEID" val="44"/>
  <p:tag name="BAINBULLETSACTIVATED" val="True"/>
  <p:tag name="BAINBULLETSLEVELSFINGERPRINT" val="-1156565597"/>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AS_UNIQUEID" val="44"/>
  <p:tag name="BAINBULLETSACTIVATED" val="True"/>
  <p:tag name="BAINBULLETSLEVELSFINGERPRINT" val="-1156565597"/>
  <p:tag name="VCTCREATESHAPEHANDLED" val="0"/>
</p:tagLst>
</file>

<file path=ppt/tags/tag4.xml><?xml version="1.0" encoding="utf-8"?>
<p:tagLst xmlns:a="http://schemas.openxmlformats.org/drawingml/2006/main" xmlns:r="http://schemas.openxmlformats.org/officeDocument/2006/relationships" xmlns:p="http://schemas.openxmlformats.org/presentationml/2006/main">
  <p:tag name="AS_UNIQUEID" val="44"/>
  <p:tag name="BAINBULLETSACTIVATED" val="True"/>
  <p:tag name="BAINBULLETSLEVELSFINGERPRINT" val="-1156565597"/>
  <p:tag name="VCTCREATESHAPEHANDLED" val="0"/>
</p:tagLst>
</file>

<file path=ppt/tags/tag5.xml><?xml version="1.0" encoding="utf-8"?>
<p:tagLst xmlns:a="http://schemas.openxmlformats.org/drawingml/2006/main" xmlns:r="http://schemas.openxmlformats.org/officeDocument/2006/relationships" xmlns:p="http://schemas.openxmlformats.org/presentationml/2006/main">
  <p:tag name="AS_UNIQUEID" val="44"/>
  <p:tag name="BAINBULLETSACTIVATED" val="True"/>
  <p:tag name="BAINBULLETSLEVELSFINGERPRINT" val="-1156565597"/>
  <p:tag name="VCTCREATESHAPEHANDLED" val="0"/>
</p:tagLst>
</file>

<file path=ppt/theme/theme1.xml><?xml version="1.0" encoding="utf-8"?>
<a:theme xmlns:a="http://schemas.openxmlformats.org/drawingml/2006/main" name="RB Global Hub Master">
  <a:themeElements>
    <a:clrScheme name="Custom 1">
      <a:dk1>
        <a:srgbClr val="000000"/>
      </a:dk1>
      <a:lt1>
        <a:srgbClr val="FFFFFF"/>
      </a:lt1>
      <a:dk2>
        <a:srgbClr val="415A6C"/>
      </a:dk2>
      <a:lt2>
        <a:srgbClr val="E7E6E6"/>
      </a:lt2>
      <a:accent1>
        <a:srgbClr val="E93591"/>
      </a:accent1>
      <a:accent2>
        <a:srgbClr val="24B1E5"/>
      </a:accent2>
      <a:accent3>
        <a:srgbClr val="5A186A"/>
      </a:accent3>
      <a:accent4>
        <a:srgbClr val="0099A6"/>
      </a:accent4>
      <a:accent5>
        <a:srgbClr val="95D22C"/>
      </a:accent5>
      <a:accent6>
        <a:srgbClr val="FF6328"/>
      </a:accent6>
      <a:hlink>
        <a:srgbClr val="E93591"/>
      </a:hlink>
      <a:folHlink>
        <a:srgbClr val="B6BDC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B437C7F7-B284-1749-B7B6-8A13E3C15A14}" vid="{356D0E5E-2203-D449-BC12-A2B2630B2219}"/>
    </a:ext>
  </a:extLst>
</a:theme>
</file>

<file path=ppt/theme/theme2.xml><?xml version="1.0" encoding="utf-8"?>
<a:theme xmlns:a="http://schemas.openxmlformats.org/drawingml/2006/main" name="1_RB Global Hub Master">
  <a:themeElements>
    <a:clrScheme name="Custom 1">
      <a:dk1>
        <a:srgbClr val="000000"/>
      </a:dk1>
      <a:lt1>
        <a:srgbClr val="FFFFFF"/>
      </a:lt1>
      <a:dk2>
        <a:srgbClr val="415A6C"/>
      </a:dk2>
      <a:lt2>
        <a:srgbClr val="E7E6E6"/>
      </a:lt2>
      <a:accent1>
        <a:srgbClr val="E93591"/>
      </a:accent1>
      <a:accent2>
        <a:srgbClr val="24B1E5"/>
      </a:accent2>
      <a:accent3>
        <a:srgbClr val="5A186A"/>
      </a:accent3>
      <a:accent4>
        <a:srgbClr val="0099A6"/>
      </a:accent4>
      <a:accent5>
        <a:srgbClr val="95D22C"/>
      </a:accent5>
      <a:accent6>
        <a:srgbClr val="FF6328"/>
      </a:accent6>
      <a:hlink>
        <a:srgbClr val="E93591"/>
      </a:hlink>
      <a:folHlink>
        <a:srgbClr val="B6BDC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B437C7F7-B284-1749-B7B6-8A13E3C15A14}" vid="{356D0E5E-2203-D449-BC12-A2B2630B22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BC462A9944344689A02997A12976AA" ma:contentTypeVersion="13" ma:contentTypeDescription="Create a new document." ma:contentTypeScope="" ma:versionID="69648a9d954e3965bff318236c35b8bf">
  <xsd:schema xmlns:xsd="http://www.w3.org/2001/XMLSchema" xmlns:xs="http://www.w3.org/2001/XMLSchema" xmlns:p="http://schemas.microsoft.com/office/2006/metadata/properties" xmlns:ns3="d5678046-576d-4e5c-b992-1fde5d66db66" xmlns:ns4="8fb2e1b0-d4d2-4007-a028-31d12425232d" targetNamespace="http://schemas.microsoft.com/office/2006/metadata/properties" ma:root="true" ma:fieldsID="685c75bcdece5817920e365920a36734" ns3:_="" ns4:_="">
    <xsd:import namespace="d5678046-576d-4e5c-b992-1fde5d66db66"/>
    <xsd:import namespace="8fb2e1b0-d4d2-4007-a028-31d12425232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678046-576d-4e5c-b992-1fde5d66db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b2e1b0-d4d2-4007-a028-31d12425232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FFE647-9F7B-46F7-A9EF-3DD789B30C7C}">
  <ds:schemaRefs>
    <ds:schemaRef ds:uri="http://schemas.microsoft.com/sharepoint/v3/contenttype/forms"/>
  </ds:schemaRefs>
</ds:datastoreItem>
</file>

<file path=customXml/itemProps2.xml><?xml version="1.0" encoding="utf-8"?>
<ds:datastoreItem xmlns:ds="http://schemas.openxmlformats.org/officeDocument/2006/customXml" ds:itemID="{DAB0535B-DCA5-49E8-A076-A38706D767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678046-576d-4e5c-b992-1fde5d66db66"/>
    <ds:schemaRef ds:uri="8fb2e1b0-d4d2-4007-a028-31d1242523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D61895-AB81-4EE0-A93B-14E88521B9EE}">
  <ds:schemaRefs>
    <ds:schemaRef ds:uri="d5678046-576d-4e5c-b992-1fde5d66db66"/>
    <ds:schemaRef ds:uri="http://schemas.microsoft.com/office/2006/documentManagement/types"/>
    <ds:schemaRef ds:uri="http://schemas.microsoft.com/office/infopath/2007/PartnerControls"/>
    <ds:schemaRef ds:uri="http://purl.org/dc/elements/1.1/"/>
    <ds:schemaRef ds:uri="http://schemas.microsoft.com/office/2006/metadata/properties"/>
    <ds:schemaRef ds:uri="8fb2e1b0-d4d2-4007-a028-31d12425232d"/>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RB Global Hub Master</Template>
  <TotalTime>13045</TotalTime>
  <Words>975</Words>
  <Application>Microsoft Office PowerPoint</Application>
  <PresentationFormat>Widescreen</PresentationFormat>
  <Paragraphs>181</Paragraphs>
  <Slides>16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.Lucida Grande UI Regular</vt:lpstr>
      <vt:lpstr>Arial</vt:lpstr>
      <vt:lpstr>Calibri</vt:lpstr>
      <vt:lpstr>Kite Display</vt:lpstr>
      <vt:lpstr>Kite Display Light</vt:lpstr>
      <vt:lpstr>Symbol</vt:lpstr>
      <vt:lpstr>RB Global Hub Master</vt:lpstr>
      <vt:lpstr>1_RB Global Hub Master</vt:lpstr>
      <vt:lpstr>Meethi Katha</vt:lpstr>
      <vt:lpstr>Agenda</vt:lpstr>
      <vt:lpstr>PowerPoint Presentation</vt:lpstr>
      <vt:lpstr>Case Study</vt:lpstr>
      <vt:lpstr>Our Product  &amp;  Services</vt:lpstr>
      <vt:lpstr>Video Link</vt:lpstr>
      <vt:lpstr>Solution Roadmap</vt:lpstr>
      <vt:lpstr>Architecture Overview</vt:lpstr>
      <vt:lpstr>Architecture High level Design</vt:lpstr>
      <vt:lpstr>Roadmap </vt:lpstr>
      <vt:lpstr>Roadmap </vt:lpstr>
      <vt:lpstr>Financial Estimation*</vt:lpstr>
      <vt:lpstr>Competitive Comparison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Bhat, Harshith</dc:creator>
  <cp:lastModifiedBy>Tulluru, Kiranmayee</cp:lastModifiedBy>
  <cp:revision>256</cp:revision>
  <dcterms:created xsi:type="dcterms:W3CDTF">2019-06-13T12:35:19Z</dcterms:created>
  <dcterms:modified xsi:type="dcterms:W3CDTF">2020-06-06T18:03:01Z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0x0101001CBC462A9944344689A02997A12976AA</vt:lpwstr>
  </property>
</Properties>
</file>